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123E38C-31E2-4F5A-B747-2F6CF49CAE46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ADFFD8F-CE03-4977-B974-EDE3AE0C4B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4000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E38C-31E2-4F5A-B747-2F6CF49CAE46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FD8F-CE03-4977-B974-EDE3AE0C4B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4000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E38C-31E2-4F5A-B747-2F6CF49CAE46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FD8F-CE03-4977-B974-EDE3AE0C4B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Tm="4000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E38C-31E2-4F5A-B747-2F6CF49CAE46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FD8F-CE03-4977-B974-EDE3AE0C4B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advTm="4000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123E38C-31E2-4F5A-B747-2F6CF49CAE46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ADFFD8F-CE03-4977-B974-EDE3AE0C4B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4000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E38C-31E2-4F5A-B747-2F6CF49CAE46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FD8F-CE03-4977-B974-EDE3AE0C4B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advTm="4000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E38C-31E2-4F5A-B747-2F6CF49CAE46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FD8F-CE03-4977-B974-EDE3AE0C4B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advTm="4000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E38C-31E2-4F5A-B747-2F6CF49CAE46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FD8F-CE03-4977-B974-EDE3AE0C4B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4000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E38C-31E2-4F5A-B747-2F6CF49CAE46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FD8F-CE03-4977-B974-EDE3AE0C4B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4000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E38C-31E2-4F5A-B747-2F6CF49CAE46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FD8F-CE03-4977-B974-EDE3AE0C4B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advTm="4000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E38C-31E2-4F5A-B747-2F6CF49CAE46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FD8F-CE03-4977-B974-EDE3AE0C4B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4000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23E38C-31E2-4F5A-B747-2F6CF49CAE46}" type="datetimeFigureOut">
              <a:rPr lang="pl-PL" smtClean="0"/>
              <a:pPr/>
              <a:t>2020-05-02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DFFD8F-CE03-4977-B974-EDE3AE0C4B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advTm="4000">
    <p:blinds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Galeria prac nadesłanych na konkurs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Podziel się uśmiechem –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zarażamy pozytywnymi myślami</a:t>
            </a:r>
            <a:endParaRPr lang="pl-PL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8" name="Symbol zastępczy zawartości 7" descr="Oskar Katner 0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15808434">
            <a:off x="1475657" y="908718"/>
            <a:ext cx="4320480" cy="5760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7020272" y="4365104"/>
            <a:ext cx="1584176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Oskar K., grupa 0a</a:t>
            </a:r>
            <a:endParaRPr lang="pl-PL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4000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Galeria prac nadesłanych na konkurs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Podziel się uśmiechem –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zarażamy pozytywnymi myślami</a:t>
            </a:r>
            <a:endParaRPr lang="pl-PL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67544" y="1772816"/>
            <a:ext cx="2016224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Oliwia P., 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grupa Jeżyki</a:t>
            </a:r>
            <a:endParaRPr lang="pl-PL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Symbol zastępczy zawartości 6" descr="Oliwka Podbielska. Jeżyk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647408">
            <a:off x="2479264" y="1940407"/>
            <a:ext cx="6158531" cy="4379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4000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Galeria prac nadesłanych na konkurs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Podziel się uśmiechem –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zarażamy pozytywnymi myślami</a:t>
            </a:r>
            <a:endParaRPr lang="pl-PL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876256" y="1556792"/>
            <a:ext cx="2016224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Pola M., 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grupa Misie</a:t>
            </a:r>
            <a:endParaRPr lang="pl-PL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1" name="Symbol zastępczy zawartości 10" descr="Pola Muszyńska Misi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1279338">
            <a:off x="581306" y="1798070"/>
            <a:ext cx="6113400" cy="4274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4000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Galeria prac nadesłanych na konkurs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Podziel się uśmiechem –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zarażamy pozytywnymi myślami</a:t>
            </a:r>
            <a:endParaRPr lang="pl-PL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51520" y="1700808"/>
            <a:ext cx="2016224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Wiktor R., 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grupa Misie</a:t>
            </a:r>
            <a:endParaRPr lang="pl-PL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Symbol zastępczy zawartości 6" descr="Wiktor Rostkowski Misi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856362">
            <a:off x="3443862" y="959808"/>
            <a:ext cx="4426398" cy="5901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4000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Galeria prac nadesłanych na konkurs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Podziel się uśmiechem –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zarażamy pozytywnymi myślami</a:t>
            </a:r>
            <a:endParaRPr lang="pl-PL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804248" y="2204864"/>
            <a:ext cx="2016224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Maja M., 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grupa Jeżyki</a:t>
            </a:r>
            <a:endParaRPr lang="pl-PL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Symbol zastępczy zawartości 7" descr="Maja Młot Jeżyk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0992813">
            <a:off x="734134" y="1818671"/>
            <a:ext cx="5826720" cy="4370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4000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Galeria prac nadesłanych na konkurs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Podziel się uśmiechem –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zarażamy pozytywnymi myślami</a:t>
            </a:r>
            <a:endParaRPr lang="pl-PL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51520" y="1484784"/>
            <a:ext cx="2016224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Zuzia K., 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grupa 0b</a:t>
            </a:r>
            <a:endParaRPr lang="pl-PL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Symbol zastępczy zawartości 6" descr="Zuzia K., grupa 0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7054305">
            <a:off x="3246240" y="849795"/>
            <a:ext cx="3996549" cy="6185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4000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Galeria prac nadesłanych na konkurs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Podziel się uśmiechem –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zarażamy pozytywnymi myślami</a:t>
            </a:r>
            <a:endParaRPr lang="pl-PL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588224" y="1700808"/>
            <a:ext cx="2016224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Martyna P</a:t>
            </a:r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., </a:t>
            </a:r>
            <a:endParaRPr lang="pl-PL" sz="2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grupa 0b</a:t>
            </a:r>
            <a:endParaRPr lang="pl-PL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Symbol zastępczy zawartości 7" descr="Martyna P. 0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1152981">
            <a:off x="501400" y="1706550"/>
            <a:ext cx="5917928" cy="4239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4000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Galeria prac nadesłanych na konkurs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Podziel się uśmiechem –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zarażamy pozytywnymi myślami</a:t>
            </a:r>
            <a:endParaRPr lang="pl-PL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8" name="Symbol zastępczy zawartości 7" descr="Oskar Katner 0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858971">
            <a:off x="2166280" y="1932334"/>
            <a:ext cx="5868653" cy="399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251520" y="5517232"/>
            <a:ext cx="2627784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Maja G., 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grupa Pszczółki</a:t>
            </a:r>
            <a:endParaRPr lang="pl-PL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4000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Galeria prac nadesłanych na konkurs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Podziel się uśmiechem –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zarażamy pozytywnymi myślami</a:t>
            </a:r>
            <a:endParaRPr lang="pl-PL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23528" y="3212976"/>
            <a:ext cx="2016224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Michał J., 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grupa 0a</a:t>
            </a:r>
            <a:endParaRPr lang="pl-PL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Symbol zastępczy zawartości 6" descr="Michał Jamroz. 0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74456">
            <a:off x="2645692" y="1574903"/>
            <a:ext cx="6043440" cy="4302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4000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Antek Przyborski Misie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1345481">
            <a:off x="1342183" y="1636664"/>
            <a:ext cx="6216882" cy="4409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Galeria prac nadesłanych na konkurs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Podziel się uśmiechem –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zarażamy pozytywnymi myślami</a:t>
            </a:r>
            <a:endParaRPr lang="pl-PL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004048" y="5589240"/>
            <a:ext cx="2016224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Antoś P., 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grupa Misie</a:t>
            </a:r>
            <a:endParaRPr lang="pl-PL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4000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Galeria prac nadesłanych na konkurs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Podziel się uśmiechem –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zarażamy pozytywnymi myślami</a:t>
            </a:r>
            <a:endParaRPr lang="pl-PL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79512" y="3212976"/>
            <a:ext cx="2016224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Kacper S., 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grupa Pszczółki</a:t>
            </a:r>
            <a:endParaRPr lang="pl-PL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Symbol zastępczy zawartości 6" descr="Kacper Stankowski Pszczółk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615101">
            <a:off x="2593596" y="1917686"/>
            <a:ext cx="6051197" cy="42046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4000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Galeria prac nadesłanych na konkurs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Podziel się uśmiechem –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zarażamy pozytywnymi myślami</a:t>
            </a:r>
            <a:endParaRPr lang="pl-PL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948264" y="1916832"/>
            <a:ext cx="2016224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Antoś Z., 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grupa Jeżyki</a:t>
            </a:r>
            <a:endParaRPr lang="pl-PL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Symbol zastępczy zawartości 7" descr="Antek Zabielski Jeżyk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1341883">
            <a:off x="552451" y="1639026"/>
            <a:ext cx="6198211" cy="4416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4000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Galeria prac nadesłanych na konkurs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Podziel się uśmiechem –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zarażamy pozytywnymi myślami</a:t>
            </a:r>
            <a:endParaRPr lang="pl-PL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95536" y="1628800"/>
            <a:ext cx="2016224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Jaś M., 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grupa 0b</a:t>
            </a:r>
            <a:endParaRPr lang="pl-PL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Symbol zastępczy zawartości 9" descr="Jaś Matyńka 0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782260">
            <a:off x="2719746" y="1866280"/>
            <a:ext cx="5184576" cy="4599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4000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Galeria prac nadesłanych na konkurs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Podziel się uśmiechem –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zarażamy pozytywnymi myślami</a:t>
            </a:r>
            <a:endParaRPr lang="pl-PL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331640" y="1916832"/>
            <a:ext cx="2016224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Kacper F., 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grupa Misie</a:t>
            </a:r>
            <a:endParaRPr lang="pl-PL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Symbol zastępczy zawartości 6" descr="Kacper Fronczak Misie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1327539">
            <a:off x="4246942" y="1416278"/>
            <a:ext cx="3911905" cy="4676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4000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Galeria prac nadesłanych na konkurs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Podziel się uśmiechem – </a:t>
            </a:r>
            <a:b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B0F0"/>
                </a:solidFill>
                <a:latin typeface="Comic Sans MS" pitchFamily="66" charset="0"/>
              </a:rPr>
              <a:t>zarażamy pozytywnymi myślami</a:t>
            </a:r>
            <a:endParaRPr lang="pl-PL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588224" y="2348880"/>
            <a:ext cx="2016224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Mikołaj M., 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grupa 0b</a:t>
            </a:r>
            <a:endParaRPr lang="pl-PL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Symbol zastępczy zawartości 7" descr="Mikołaj Moryc kl. 0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5172149">
            <a:off x="1361569" y="1284343"/>
            <a:ext cx="4156797" cy="5542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4000">
    <p:blind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88</TotalTime>
  <Words>150</Words>
  <Application>Microsoft Office PowerPoint</Application>
  <PresentationFormat>Pokaz na ekranie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Początek</vt:lpstr>
      <vt:lpstr>Galeria prac nadesłanych na konkurs  Podziel się uśmiechem –  zarażamy pozytywnymi myślami</vt:lpstr>
      <vt:lpstr>Galeria prac nadesłanych na konkurs  Podziel się uśmiechem –  zarażamy pozytywnymi myślami</vt:lpstr>
      <vt:lpstr>Galeria prac nadesłanych na konkurs  Podziel się uśmiechem –  zarażamy pozytywnymi myślami</vt:lpstr>
      <vt:lpstr>Galeria prac nadesłanych na konkurs  Podziel się uśmiechem –  zarażamy pozytywnymi myślami</vt:lpstr>
      <vt:lpstr>Galeria prac nadesłanych na konkurs  Podziel się uśmiechem –  zarażamy pozytywnymi myślami</vt:lpstr>
      <vt:lpstr>Galeria prac nadesłanych na konkurs  Podziel się uśmiechem –  zarażamy pozytywnymi myślami</vt:lpstr>
      <vt:lpstr>Galeria prac nadesłanych na konkurs  Podziel się uśmiechem –  zarażamy pozytywnymi myślami</vt:lpstr>
      <vt:lpstr>Galeria prac nadesłanych na konkurs  Podziel się uśmiechem –  zarażamy pozytywnymi myślami</vt:lpstr>
      <vt:lpstr>Galeria prac nadesłanych na konkurs  Podziel się uśmiechem –  zarażamy pozytywnymi myślami</vt:lpstr>
      <vt:lpstr>Galeria prac nadesłanych na konkurs  Podziel się uśmiechem –  zarażamy pozytywnymi myślami</vt:lpstr>
      <vt:lpstr>Galeria prac nadesłanych na konkurs  Podziel się uśmiechem –  zarażamy pozytywnymi myślami</vt:lpstr>
      <vt:lpstr>Galeria prac nadesłanych na konkurs  Podziel się uśmiechem –  zarażamy pozytywnymi myślami</vt:lpstr>
      <vt:lpstr>Galeria prac nadesłanych na konkurs  Podziel się uśmiechem –  zarażamy pozytywnymi myślami</vt:lpstr>
      <vt:lpstr>Galeria prac nadesłanych na konkurs  Podziel się uśmiechem –  zarażamy pozytywnymi myślami</vt:lpstr>
      <vt:lpstr>Galeria prac nadesłanych na konkurs  Podziel się uśmiechem –  zarażamy pozytywnymi myślami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Galeria prac nadesłanych na konkurs  Podziel się uśmiechem –  zarażamy pozytywnymi myślami</dc:title>
  <dc:creator>ADMIN</dc:creator>
  <cp:lastModifiedBy>ADMIN</cp:lastModifiedBy>
  <cp:revision>11</cp:revision>
  <dcterms:created xsi:type="dcterms:W3CDTF">2020-04-28T10:37:57Z</dcterms:created>
  <dcterms:modified xsi:type="dcterms:W3CDTF">2020-05-02T15:38:05Z</dcterms:modified>
</cp:coreProperties>
</file>