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2" r:id="rId4"/>
    <p:sldId id="266" r:id="rId5"/>
    <p:sldId id="277" r:id="rId6"/>
    <p:sldId id="278" r:id="rId7"/>
    <p:sldId id="263" r:id="rId8"/>
    <p:sldId id="275" r:id="rId9"/>
    <p:sldId id="264" r:id="rId10"/>
    <p:sldId id="279" r:id="rId11"/>
    <p:sldId id="276" r:id="rId12"/>
  </p:sldIdLst>
  <p:sldSz cx="13004800" cy="9753600"/>
  <p:notesSz cx="6858000" cy="9144000"/>
  <p:defaultTextStyle>
    <a:defPPr>
      <a:defRPr lang="pl-PL"/>
    </a:defPPr>
    <a:lvl1pPr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43" autoAdjust="0"/>
  </p:normalViewPr>
  <p:slideViewPr>
    <p:cSldViewPr>
      <p:cViewPr>
        <p:scale>
          <a:sx n="67" d="100"/>
          <a:sy n="67" d="100"/>
        </p:scale>
        <p:origin x="-666" y="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F3E27-2E62-4E9B-A51A-51392F8855A0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8F9AB08-EFAE-466D-A02B-2BD25C733336}">
      <dgm:prSet phldrT="[Tekst]"/>
      <dgm:spPr/>
      <dgm:t>
        <a:bodyPr/>
        <a:lstStyle/>
        <a:p>
          <a:r>
            <a:rPr lang="pl-PL" dirty="0" smtClean="0"/>
            <a:t>paryska „Kultura”</a:t>
          </a:r>
          <a:endParaRPr lang="pl-PL" dirty="0"/>
        </a:p>
      </dgm:t>
    </dgm:pt>
    <dgm:pt modelId="{016523DA-7C3A-443D-B9C1-40756D9B4966}" type="parTrans" cxnId="{FDC376A1-316D-4B9E-BB23-654529467FDA}">
      <dgm:prSet/>
      <dgm:spPr/>
      <dgm:t>
        <a:bodyPr/>
        <a:lstStyle/>
        <a:p>
          <a:endParaRPr lang="pl-PL"/>
        </a:p>
      </dgm:t>
    </dgm:pt>
    <dgm:pt modelId="{D89098C9-6F33-4F96-B541-ED484E71DB3D}" type="sibTrans" cxnId="{FDC376A1-316D-4B9E-BB23-654529467FDA}">
      <dgm:prSet/>
      <dgm:spPr/>
      <dgm:t>
        <a:bodyPr/>
        <a:lstStyle/>
        <a:p>
          <a:endParaRPr lang="pl-PL"/>
        </a:p>
      </dgm:t>
    </dgm:pt>
    <dgm:pt modelId="{89CEC383-B83D-480D-B142-5F8F4814CF64}">
      <dgm:prSet phldrT="[Tekst]"/>
      <dgm:spPr/>
      <dgm:t>
        <a:bodyPr/>
        <a:lstStyle/>
        <a:p>
          <a:r>
            <a:rPr lang="pl-PL" dirty="0" smtClean="0"/>
            <a:t>londyńskie „Wiadomości”</a:t>
          </a:r>
          <a:endParaRPr lang="pl-PL" dirty="0"/>
        </a:p>
      </dgm:t>
    </dgm:pt>
    <dgm:pt modelId="{882CCA5B-D45F-4D56-8843-22B7F7296C74}" type="parTrans" cxnId="{8D28F168-B72D-4382-B43D-024208CEE69C}">
      <dgm:prSet/>
      <dgm:spPr/>
      <dgm:t>
        <a:bodyPr/>
        <a:lstStyle/>
        <a:p>
          <a:endParaRPr lang="pl-PL"/>
        </a:p>
      </dgm:t>
    </dgm:pt>
    <dgm:pt modelId="{6222CF87-8F19-4977-8FB9-351667691BA9}" type="sibTrans" cxnId="{8D28F168-B72D-4382-B43D-024208CEE69C}">
      <dgm:prSet/>
      <dgm:spPr/>
      <dgm:t>
        <a:bodyPr/>
        <a:lstStyle/>
        <a:p>
          <a:endParaRPr lang="pl-PL"/>
        </a:p>
      </dgm:t>
    </dgm:pt>
    <dgm:pt modelId="{4331F75F-0393-4B3F-A4AD-279E84514F5F}">
      <dgm:prSet custT="1"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sz="1900" dirty="0" smtClean="0"/>
            <a:t>miesięcznik, ukazywał się w latach 1947–2000</a:t>
          </a:r>
          <a:endParaRPr lang="pl-PL" sz="1900" dirty="0"/>
        </a:p>
      </dgm:t>
    </dgm:pt>
    <dgm:pt modelId="{8531488A-0A39-41A6-8F48-DAC7DD849CE2}" type="parTrans" cxnId="{1B8DB6A3-440D-4BE4-9004-E59526B73D5C}">
      <dgm:prSet/>
      <dgm:spPr/>
      <dgm:t>
        <a:bodyPr/>
        <a:lstStyle/>
        <a:p>
          <a:endParaRPr lang="pl-PL"/>
        </a:p>
      </dgm:t>
    </dgm:pt>
    <dgm:pt modelId="{67B5EB6A-8008-49DB-924B-40B412AFC6BC}" type="sibTrans" cxnId="{1B8DB6A3-440D-4BE4-9004-E59526B73D5C}">
      <dgm:prSet/>
      <dgm:spPr/>
      <dgm:t>
        <a:bodyPr/>
        <a:lstStyle/>
        <a:p>
          <a:endParaRPr lang="pl-PL"/>
        </a:p>
      </dgm:t>
    </dgm:pt>
    <dgm:pt modelId="{01E2843B-C1E5-40CE-8E32-1B5B88AE88D1}">
      <dgm:prSet custT="1"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sz="1900" dirty="0" smtClean="0"/>
            <a:t>inicjatorem był Jerzy Giedroyć</a:t>
          </a:r>
          <a:endParaRPr lang="pl-PL" sz="1900" dirty="0"/>
        </a:p>
      </dgm:t>
    </dgm:pt>
    <dgm:pt modelId="{6300553E-F8E4-4BB6-A82D-4022562A5D3A}" type="parTrans" cxnId="{42DB7040-7DA9-4E9B-A808-F41F08366C46}">
      <dgm:prSet/>
      <dgm:spPr/>
      <dgm:t>
        <a:bodyPr/>
        <a:lstStyle/>
        <a:p>
          <a:endParaRPr lang="pl-PL"/>
        </a:p>
      </dgm:t>
    </dgm:pt>
    <dgm:pt modelId="{C0F296FF-92DD-4E15-A4B4-3478AFE865C7}" type="sibTrans" cxnId="{42DB7040-7DA9-4E9B-A808-F41F08366C46}">
      <dgm:prSet/>
      <dgm:spPr/>
      <dgm:t>
        <a:bodyPr/>
        <a:lstStyle/>
        <a:p>
          <a:endParaRPr lang="pl-PL"/>
        </a:p>
      </dgm:t>
    </dgm:pt>
    <dgm:pt modelId="{D1151AFC-598A-4AC1-99EC-C7F9255A9D12}">
      <dgm:prSet custT="1"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sz="1900" dirty="0" smtClean="0"/>
            <a:t>współpracownicy m.in.: Zofia Hertz,</a:t>
          </a:r>
          <a:br>
            <a:rPr lang="pl-PL" sz="1900" dirty="0" smtClean="0"/>
          </a:br>
          <a:r>
            <a:rPr lang="pl-PL" sz="1900" dirty="0" smtClean="0"/>
            <a:t>Gustaw Herling-Grudziński, Józef Czapski</a:t>
          </a:r>
          <a:endParaRPr lang="pl-PL" sz="1900" dirty="0"/>
        </a:p>
      </dgm:t>
    </dgm:pt>
    <dgm:pt modelId="{713AD255-4892-4878-92B9-2A024354135E}" type="parTrans" cxnId="{921132EE-1857-41DB-BE50-BD4C31FB5BA0}">
      <dgm:prSet/>
      <dgm:spPr/>
      <dgm:t>
        <a:bodyPr/>
        <a:lstStyle/>
        <a:p>
          <a:endParaRPr lang="pl-PL"/>
        </a:p>
      </dgm:t>
    </dgm:pt>
    <dgm:pt modelId="{CA59A6EE-1B5C-4F36-91AA-69FE36BFB9D1}" type="sibTrans" cxnId="{921132EE-1857-41DB-BE50-BD4C31FB5BA0}">
      <dgm:prSet/>
      <dgm:spPr/>
      <dgm:t>
        <a:bodyPr/>
        <a:lstStyle/>
        <a:p>
          <a:endParaRPr lang="pl-PL"/>
        </a:p>
      </dgm:t>
    </dgm:pt>
    <dgm:pt modelId="{2B05D980-28DA-488A-8017-2FAE47312CA4}">
      <dgm:prSet custT="1"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sz="1900" dirty="0" smtClean="0"/>
            <a:t>siedziba: </a:t>
          </a:r>
          <a:r>
            <a:rPr lang="pl-PL" sz="1900" dirty="0" err="1" smtClean="0"/>
            <a:t>Maisons-Laffitte</a:t>
          </a:r>
          <a:r>
            <a:rPr lang="pl-PL" sz="1900" dirty="0" smtClean="0"/>
            <a:t> pod Paryżem</a:t>
          </a:r>
          <a:endParaRPr lang="pl-PL" sz="1900" dirty="0"/>
        </a:p>
      </dgm:t>
    </dgm:pt>
    <dgm:pt modelId="{33BEE934-F99E-4EBB-9B84-0B079D66DADC}" type="parTrans" cxnId="{5481674C-48F6-48A0-A55F-A6397665CB77}">
      <dgm:prSet/>
      <dgm:spPr/>
      <dgm:t>
        <a:bodyPr/>
        <a:lstStyle/>
        <a:p>
          <a:endParaRPr lang="pl-PL"/>
        </a:p>
      </dgm:t>
    </dgm:pt>
    <dgm:pt modelId="{E7202C6B-F6C4-4A86-9CC6-C6A639B378CA}" type="sibTrans" cxnId="{5481674C-48F6-48A0-A55F-A6397665CB77}">
      <dgm:prSet/>
      <dgm:spPr/>
      <dgm:t>
        <a:bodyPr/>
        <a:lstStyle/>
        <a:p>
          <a:endParaRPr lang="pl-PL"/>
        </a:p>
      </dgm:t>
    </dgm:pt>
    <dgm:pt modelId="{D17E2DC7-780D-49A0-85D3-9FF15F5F0336}">
      <dgm:prSet custT="1"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sz="1900" dirty="0" smtClean="0"/>
            <a:t>cel: kształtowanie nowoczesnej kultury polskiej, publikowanie tekstów literackich</a:t>
          </a:r>
          <a:endParaRPr lang="pl-PL" sz="1900" dirty="0"/>
        </a:p>
      </dgm:t>
    </dgm:pt>
    <dgm:pt modelId="{8C4B5899-9AD9-4C35-9817-435C81595813}" type="parTrans" cxnId="{8B3B4FFC-BD15-4479-9B0A-854DA40AA5A8}">
      <dgm:prSet/>
      <dgm:spPr/>
      <dgm:t>
        <a:bodyPr/>
        <a:lstStyle/>
        <a:p>
          <a:endParaRPr lang="pl-PL"/>
        </a:p>
      </dgm:t>
    </dgm:pt>
    <dgm:pt modelId="{6ACC8491-E179-4F28-9A6B-7B34EC7CAB2E}" type="sibTrans" cxnId="{8B3B4FFC-BD15-4479-9B0A-854DA40AA5A8}">
      <dgm:prSet/>
      <dgm:spPr/>
      <dgm:t>
        <a:bodyPr/>
        <a:lstStyle/>
        <a:p>
          <a:endParaRPr lang="pl-PL"/>
        </a:p>
      </dgm:t>
    </dgm:pt>
    <dgm:pt modelId="{C3A76D0D-6D00-4AB3-8782-E5FD10CA897A}">
      <dgm:prSet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smtClean="0"/>
            <a:t>tygodnik, </a:t>
          </a:r>
          <a:r>
            <a:rPr lang="pl-PL" dirty="0" smtClean="0"/>
            <a:t>ukazywał się w latach 1946–1981</a:t>
          </a:r>
          <a:endParaRPr lang="pl-PL" dirty="0"/>
        </a:p>
      </dgm:t>
    </dgm:pt>
    <dgm:pt modelId="{3F6FECAA-6FA8-4CE6-A79F-A45237068C47}" type="parTrans" cxnId="{0B9A1DA0-850F-4BB0-BA3A-F207794DE2FD}">
      <dgm:prSet/>
      <dgm:spPr/>
      <dgm:t>
        <a:bodyPr/>
        <a:lstStyle/>
        <a:p>
          <a:endParaRPr lang="pl-PL"/>
        </a:p>
      </dgm:t>
    </dgm:pt>
    <dgm:pt modelId="{08048482-4FC8-45FC-93B1-EAFF26B554FA}" type="sibTrans" cxnId="{0B9A1DA0-850F-4BB0-BA3A-F207794DE2FD}">
      <dgm:prSet/>
      <dgm:spPr/>
      <dgm:t>
        <a:bodyPr/>
        <a:lstStyle/>
        <a:p>
          <a:endParaRPr lang="pl-PL"/>
        </a:p>
      </dgm:t>
    </dgm:pt>
    <dgm:pt modelId="{431EA157-98A8-48FC-98AA-9FA6ABB0F251}">
      <dgm:prSet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dirty="0" smtClean="0"/>
            <a:t>inicjatorami byli: Mieczysław Grydzewski, Antoni Borman</a:t>
          </a:r>
          <a:endParaRPr lang="pl-PL" dirty="0"/>
        </a:p>
      </dgm:t>
    </dgm:pt>
    <dgm:pt modelId="{83D62AF9-672B-46E5-9028-8E3206FD790B}" type="parTrans" cxnId="{823031C0-686A-40A7-ACB6-9F17D48314A5}">
      <dgm:prSet/>
      <dgm:spPr/>
      <dgm:t>
        <a:bodyPr/>
        <a:lstStyle/>
        <a:p>
          <a:endParaRPr lang="pl-PL"/>
        </a:p>
      </dgm:t>
    </dgm:pt>
    <dgm:pt modelId="{A69C9B42-0F9E-4384-A6C4-08A9E392E8E9}" type="sibTrans" cxnId="{823031C0-686A-40A7-ACB6-9F17D48314A5}">
      <dgm:prSet/>
      <dgm:spPr/>
      <dgm:t>
        <a:bodyPr/>
        <a:lstStyle/>
        <a:p>
          <a:endParaRPr lang="pl-PL"/>
        </a:p>
      </dgm:t>
    </dgm:pt>
    <dgm:pt modelId="{19B7292D-CF55-4560-A47D-576D88CADE3A}">
      <dgm:prSet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dirty="0" smtClean="0"/>
            <a:t>współpracownicy m.in.: Jan Lechoń, Kazimierz Wierzyński</a:t>
          </a:r>
          <a:endParaRPr lang="pl-PL" dirty="0"/>
        </a:p>
      </dgm:t>
    </dgm:pt>
    <dgm:pt modelId="{B285655D-B7F5-48B2-A16D-38E37EC0F568}" type="parTrans" cxnId="{74D5B1F3-E035-4B33-9768-75966B1AB884}">
      <dgm:prSet/>
      <dgm:spPr/>
      <dgm:t>
        <a:bodyPr/>
        <a:lstStyle/>
        <a:p>
          <a:endParaRPr lang="pl-PL"/>
        </a:p>
      </dgm:t>
    </dgm:pt>
    <dgm:pt modelId="{F8940278-45FC-4D71-B01D-2CD9A5F37E52}" type="sibTrans" cxnId="{74D5B1F3-E035-4B33-9768-75966B1AB884}">
      <dgm:prSet/>
      <dgm:spPr/>
      <dgm:t>
        <a:bodyPr/>
        <a:lstStyle/>
        <a:p>
          <a:endParaRPr lang="pl-PL"/>
        </a:p>
      </dgm:t>
    </dgm:pt>
    <dgm:pt modelId="{A5738CCF-FA33-4291-BBCC-1549A1FCA5A3}">
      <dgm:prSet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dirty="0" smtClean="0"/>
            <a:t>siedziba: Londyn</a:t>
          </a:r>
          <a:endParaRPr lang="pl-PL" dirty="0"/>
        </a:p>
      </dgm:t>
    </dgm:pt>
    <dgm:pt modelId="{197EB905-1C32-465C-9CEA-71BDEA31AFD5}" type="parTrans" cxnId="{32649376-EB13-465A-A1BF-5589EEEF1150}">
      <dgm:prSet/>
      <dgm:spPr/>
      <dgm:t>
        <a:bodyPr/>
        <a:lstStyle/>
        <a:p>
          <a:endParaRPr lang="pl-PL"/>
        </a:p>
      </dgm:t>
    </dgm:pt>
    <dgm:pt modelId="{4CBD5BA3-F8EF-4C78-A843-734825BD64AB}" type="sibTrans" cxnId="{32649376-EB13-465A-A1BF-5589EEEF1150}">
      <dgm:prSet/>
      <dgm:spPr/>
      <dgm:t>
        <a:bodyPr/>
        <a:lstStyle/>
        <a:p>
          <a:endParaRPr lang="pl-PL"/>
        </a:p>
      </dgm:t>
    </dgm:pt>
    <dgm:pt modelId="{ACB764D3-FE89-4D56-ABD7-7BD2D135ECC4}">
      <dgm:prSet/>
      <dgm:spPr/>
      <dgm:t>
        <a:bodyPr/>
        <a:lstStyle/>
        <a:p>
          <a:pPr marL="441325" indent="-166688">
            <a:lnSpc>
              <a:spcPct val="100000"/>
            </a:lnSpc>
            <a:spcAft>
              <a:spcPts val="0"/>
            </a:spcAft>
          </a:pPr>
          <a:r>
            <a:rPr lang="pl-PL" dirty="0" smtClean="0"/>
            <a:t>cel: kontynuowanie tradycji przedwojennych „Wiadomości Literackich”</a:t>
          </a:r>
          <a:endParaRPr lang="pl-PL" dirty="0"/>
        </a:p>
      </dgm:t>
    </dgm:pt>
    <dgm:pt modelId="{A2D60C54-82EC-468E-BB86-C64FD9668321}" type="parTrans" cxnId="{9441EC6D-4DA7-4DA8-B055-2F369BC8C721}">
      <dgm:prSet/>
      <dgm:spPr/>
      <dgm:t>
        <a:bodyPr/>
        <a:lstStyle/>
        <a:p>
          <a:endParaRPr lang="pl-PL"/>
        </a:p>
      </dgm:t>
    </dgm:pt>
    <dgm:pt modelId="{A5BF4707-2100-4BC9-9932-AC60AE41F0E1}" type="sibTrans" cxnId="{9441EC6D-4DA7-4DA8-B055-2F369BC8C721}">
      <dgm:prSet/>
      <dgm:spPr/>
      <dgm:t>
        <a:bodyPr/>
        <a:lstStyle/>
        <a:p>
          <a:endParaRPr lang="pl-PL"/>
        </a:p>
      </dgm:t>
    </dgm:pt>
    <dgm:pt modelId="{16B53222-38C3-4ACE-97F9-B0D8FB96403E}" type="pres">
      <dgm:prSet presAssocID="{71EF3E27-2E62-4E9B-A51A-51392F8855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D6435E7-9ADE-4D7A-8374-ADB19292A167}" type="pres">
      <dgm:prSet presAssocID="{88F9AB08-EFAE-466D-A02B-2BD25C733336}" presName="linNode" presStyleCnt="0"/>
      <dgm:spPr/>
    </dgm:pt>
    <dgm:pt modelId="{478FFA4D-CC92-4D0A-BA53-AACF37B04358}" type="pres">
      <dgm:prSet presAssocID="{88F9AB08-EFAE-466D-A02B-2BD25C733336}" presName="parentShp" presStyleLbl="node1" presStyleIdx="0" presStyleCnt="2" custLinFactNeighborX="664" custLinFactNeighborY="-41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7B4249-6022-471F-ADF6-8CAD668201AD}" type="pres">
      <dgm:prSet presAssocID="{88F9AB08-EFAE-466D-A02B-2BD25C73333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E06474-4829-4D2B-8901-C353B753D278}" type="pres">
      <dgm:prSet presAssocID="{D89098C9-6F33-4F96-B541-ED484E71DB3D}" presName="spacing" presStyleCnt="0"/>
      <dgm:spPr/>
    </dgm:pt>
    <dgm:pt modelId="{348DFCF3-D2A1-41BD-97FD-3120FAF40372}" type="pres">
      <dgm:prSet presAssocID="{89CEC383-B83D-480D-B142-5F8F4814CF64}" presName="linNode" presStyleCnt="0"/>
      <dgm:spPr/>
    </dgm:pt>
    <dgm:pt modelId="{7B23920F-37B0-42A3-8E50-CCFE02207226}" type="pres">
      <dgm:prSet presAssocID="{89CEC383-B83D-480D-B142-5F8F4814CF6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55A701-BB3B-4B41-B8A9-66695DF9A899}" type="pres">
      <dgm:prSet presAssocID="{89CEC383-B83D-480D-B142-5F8F4814CF6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FA6FE0-6A5C-4560-9074-A77A0F1FE714}" type="presOf" srcId="{19B7292D-CF55-4560-A47D-576D88CADE3A}" destId="{CA55A701-BB3B-4B41-B8A9-66695DF9A899}" srcOrd="0" destOrd="2" presId="urn:microsoft.com/office/officeart/2005/8/layout/vList6"/>
    <dgm:cxn modelId="{9E6EFFC7-6DF3-4AFE-9AE6-4AE892298C0A}" type="presOf" srcId="{88F9AB08-EFAE-466D-A02B-2BD25C733336}" destId="{478FFA4D-CC92-4D0A-BA53-AACF37B04358}" srcOrd="0" destOrd="0" presId="urn:microsoft.com/office/officeart/2005/8/layout/vList6"/>
    <dgm:cxn modelId="{FDC376A1-316D-4B9E-BB23-654529467FDA}" srcId="{71EF3E27-2E62-4E9B-A51A-51392F8855A0}" destId="{88F9AB08-EFAE-466D-A02B-2BD25C733336}" srcOrd="0" destOrd="0" parTransId="{016523DA-7C3A-443D-B9C1-40756D9B4966}" sibTransId="{D89098C9-6F33-4F96-B541-ED484E71DB3D}"/>
    <dgm:cxn modelId="{593AF2F1-25A9-40ED-86FA-40330DA84308}" type="presOf" srcId="{D17E2DC7-780D-49A0-85D3-9FF15F5F0336}" destId="{867B4249-6022-471F-ADF6-8CAD668201AD}" srcOrd="0" destOrd="4" presId="urn:microsoft.com/office/officeart/2005/8/layout/vList6"/>
    <dgm:cxn modelId="{32649376-EB13-465A-A1BF-5589EEEF1150}" srcId="{89CEC383-B83D-480D-B142-5F8F4814CF64}" destId="{A5738CCF-FA33-4291-BBCC-1549A1FCA5A3}" srcOrd="3" destOrd="0" parTransId="{197EB905-1C32-465C-9CEA-71BDEA31AFD5}" sibTransId="{4CBD5BA3-F8EF-4C78-A843-734825BD64AB}"/>
    <dgm:cxn modelId="{9DE0B205-0B32-4DCB-8756-D124F97A2A15}" type="presOf" srcId="{C3A76D0D-6D00-4AB3-8782-E5FD10CA897A}" destId="{CA55A701-BB3B-4B41-B8A9-66695DF9A899}" srcOrd="0" destOrd="0" presId="urn:microsoft.com/office/officeart/2005/8/layout/vList6"/>
    <dgm:cxn modelId="{CB7A1FEF-C70C-454B-AE53-E0AA7BBBFDCC}" type="presOf" srcId="{01E2843B-C1E5-40CE-8E32-1B5B88AE88D1}" destId="{867B4249-6022-471F-ADF6-8CAD668201AD}" srcOrd="0" destOrd="1" presId="urn:microsoft.com/office/officeart/2005/8/layout/vList6"/>
    <dgm:cxn modelId="{4CA8A3F6-99B8-40B8-8A25-F0133F556F9E}" type="presOf" srcId="{ACB764D3-FE89-4D56-ABD7-7BD2D135ECC4}" destId="{CA55A701-BB3B-4B41-B8A9-66695DF9A899}" srcOrd="0" destOrd="4" presId="urn:microsoft.com/office/officeart/2005/8/layout/vList6"/>
    <dgm:cxn modelId="{1AAC28CA-3C2A-4210-80A3-AA9DE4821AD7}" type="presOf" srcId="{89CEC383-B83D-480D-B142-5F8F4814CF64}" destId="{7B23920F-37B0-42A3-8E50-CCFE02207226}" srcOrd="0" destOrd="0" presId="urn:microsoft.com/office/officeart/2005/8/layout/vList6"/>
    <dgm:cxn modelId="{5481674C-48F6-48A0-A55F-A6397665CB77}" srcId="{88F9AB08-EFAE-466D-A02B-2BD25C733336}" destId="{2B05D980-28DA-488A-8017-2FAE47312CA4}" srcOrd="3" destOrd="0" parTransId="{33BEE934-F99E-4EBB-9B84-0B079D66DADC}" sibTransId="{E7202C6B-F6C4-4A86-9CC6-C6A639B378CA}"/>
    <dgm:cxn modelId="{60CED25D-E05E-48CA-A7BE-8F3FD0264B84}" type="presOf" srcId="{A5738CCF-FA33-4291-BBCC-1549A1FCA5A3}" destId="{CA55A701-BB3B-4B41-B8A9-66695DF9A899}" srcOrd="0" destOrd="3" presId="urn:microsoft.com/office/officeart/2005/8/layout/vList6"/>
    <dgm:cxn modelId="{823031C0-686A-40A7-ACB6-9F17D48314A5}" srcId="{89CEC383-B83D-480D-B142-5F8F4814CF64}" destId="{431EA157-98A8-48FC-98AA-9FA6ABB0F251}" srcOrd="1" destOrd="0" parTransId="{83D62AF9-672B-46E5-9028-8E3206FD790B}" sibTransId="{A69C9B42-0F9E-4384-A6C4-08A9E392E8E9}"/>
    <dgm:cxn modelId="{921132EE-1857-41DB-BE50-BD4C31FB5BA0}" srcId="{88F9AB08-EFAE-466D-A02B-2BD25C733336}" destId="{D1151AFC-598A-4AC1-99EC-C7F9255A9D12}" srcOrd="2" destOrd="0" parTransId="{713AD255-4892-4878-92B9-2A024354135E}" sibTransId="{CA59A6EE-1B5C-4F36-91AA-69FE36BFB9D1}"/>
    <dgm:cxn modelId="{9441EC6D-4DA7-4DA8-B055-2F369BC8C721}" srcId="{89CEC383-B83D-480D-B142-5F8F4814CF64}" destId="{ACB764D3-FE89-4D56-ABD7-7BD2D135ECC4}" srcOrd="4" destOrd="0" parTransId="{A2D60C54-82EC-468E-BB86-C64FD9668321}" sibTransId="{A5BF4707-2100-4BC9-9932-AC60AE41F0E1}"/>
    <dgm:cxn modelId="{8B3B4FFC-BD15-4479-9B0A-854DA40AA5A8}" srcId="{88F9AB08-EFAE-466D-A02B-2BD25C733336}" destId="{D17E2DC7-780D-49A0-85D3-9FF15F5F0336}" srcOrd="4" destOrd="0" parTransId="{8C4B5899-9AD9-4C35-9817-435C81595813}" sibTransId="{6ACC8491-E179-4F28-9A6B-7B34EC7CAB2E}"/>
    <dgm:cxn modelId="{1339CEA4-14BD-49B8-966E-10237E7C4A55}" type="presOf" srcId="{2B05D980-28DA-488A-8017-2FAE47312CA4}" destId="{867B4249-6022-471F-ADF6-8CAD668201AD}" srcOrd="0" destOrd="3" presId="urn:microsoft.com/office/officeart/2005/8/layout/vList6"/>
    <dgm:cxn modelId="{3E59D0C1-DCEC-4B62-9BA9-023AC4B45D07}" type="presOf" srcId="{4331F75F-0393-4B3F-A4AD-279E84514F5F}" destId="{867B4249-6022-471F-ADF6-8CAD668201AD}" srcOrd="0" destOrd="0" presId="urn:microsoft.com/office/officeart/2005/8/layout/vList6"/>
    <dgm:cxn modelId="{42DB7040-7DA9-4E9B-A808-F41F08366C46}" srcId="{88F9AB08-EFAE-466D-A02B-2BD25C733336}" destId="{01E2843B-C1E5-40CE-8E32-1B5B88AE88D1}" srcOrd="1" destOrd="0" parTransId="{6300553E-F8E4-4BB6-A82D-4022562A5D3A}" sibTransId="{C0F296FF-92DD-4E15-A4B4-3478AFE865C7}"/>
    <dgm:cxn modelId="{1B8DB6A3-440D-4BE4-9004-E59526B73D5C}" srcId="{88F9AB08-EFAE-466D-A02B-2BD25C733336}" destId="{4331F75F-0393-4B3F-A4AD-279E84514F5F}" srcOrd="0" destOrd="0" parTransId="{8531488A-0A39-41A6-8F48-DAC7DD849CE2}" sibTransId="{67B5EB6A-8008-49DB-924B-40B412AFC6BC}"/>
    <dgm:cxn modelId="{79AC8D46-A107-4F40-A220-5957ED61E848}" type="presOf" srcId="{431EA157-98A8-48FC-98AA-9FA6ABB0F251}" destId="{CA55A701-BB3B-4B41-B8A9-66695DF9A899}" srcOrd="0" destOrd="1" presId="urn:microsoft.com/office/officeart/2005/8/layout/vList6"/>
    <dgm:cxn modelId="{74D5B1F3-E035-4B33-9768-75966B1AB884}" srcId="{89CEC383-B83D-480D-B142-5F8F4814CF64}" destId="{19B7292D-CF55-4560-A47D-576D88CADE3A}" srcOrd="2" destOrd="0" parTransId="{B285655D-B7F5-48B2-A16D-38E37EC0F568}" sibTransId="{F8940278-45FC-4D71-B01D-2CD9A5F37E52}"/>
    <dgm:cxn modelId="{56FAEDEC-8AD8-42D2-92C9-A9074BB32A04}" type="presOf" srcId="{D1151AFC-598A-4AC1-99EC-C7F9255A9D12}" destId="{867B4249-6022-471F-ADF6-8CAD668201AD}" srcOrd="0" destOrd="2" presId="urn:microsoft.com/office/officeart/2005/8/layout/vList6"/>
    <dgm:cxn modelId="{0B9A1DA0-850F-4BB0-BA3A-F207794DE2FD}" srcId="{89CEC383-B83D-480D-B142-5F8F4814CF64}" destId="{C3A76D0D-6D00-4AB3-8782-E5FD10CA897A}" srcOrd="0" destOrd="0" parTransId="{3F6FECAA-6FA8-4CE6-A79F-A45237068C47}" sibTransId="{08048482-4FC8-45FC-93B1-EAFF26B554FA}"/>
    <dgm:cxn modelId="{8D28F168-B72D-4382-B43D-024208CEE69C}" srcId="{71EF3E27-2E62-4E9B-A51A-51392F8855A0}" destId="{89CEC383-B83D-480D-B142-5F8F4814CF64}" srcOrd="1" destOrd="0" parTransId="{882CCA5B-D45F-4D56-8843-22B7F7296C74}" sibTransId="{6222CF87-8F19-4977-8FB9-351667691BA9}"/>
    <dgm:cxn modelId="{B26EE819-0556-47C9-9018-123FF258DF20}" type="presOf" srcId="{71EF3E27-2E62-4E9B-A51A-51392F8855A0}" destId="{16B53222-38C3-4ACE-97F9-B0D8FB96403E}" srcOrd="0" destOrd="0" presId="urn:microsoft.com/office/officeart/2005/8/layout/vList6"/>
    <dgm:cxn modelId="{E873789C-F2E6-444F-846D-5F5BC92EF73A}" type="presParOf" srcId="{16B53222-38C3-4ACE-97F9-B0D8FB96403E}" destId="{BD6435E7-9ADE-4D7A-8374-ADB19292A167}" srcOrd="0" destOrd="0" presId="urn:microsoft.com/office/officeart/2005/8/layout/vList6"/>
    <dgm:cxn modelId="{B7CDC26D-2B69-433D-984C-EA08A473783D}" type="presParOf" srcId="{BD6435E7-9ADE-4D7A-8374-ADB19292A167}" destId="{478FFA4D-CC92-4D0A-BA53-AACF37B04358}" srcOrd="0" destOrd="0" presId="urn:microsoft.com/office/officeart/2005/8/layout/vList6"/>
    <dgm:cxn modelId="{9B94C6E9-0A5D-49D1-89BD-246F85F5F399}" type="presParOf" srcId="{BD6435E7-9ADE-4D7A-8374-ADB19292A167}" destId="{867B4249-6022-471F-ADF6-8CAD668201AD}" srcOrd="1" destOrd="0" presId="urn:microsoft.com/office/officeart/2005/8/layout/vList6"/>
    <dgm:cxn modelId="{7DBC77C3-0A32-4BDD-9D29-4289283FE799}" type="presParOf" srcId="{16B53222-38C3-4ACE-97F9-B0D8FB96403E}" destId="{73E06474-4829-4D2B-8901-C353B753D278}" srcOrd="1" destOrd="0" presId="urn:microsoft.com/office/officeart/2005/8/layout/vList6"/>
    <dgm:cxn modelId="{438CD896-7049-4B94-83C4-D50FF3C2123E}" type="presParOf" srcId="{16B53222-38C3-4ACE-97F9-B0D8FB96403E}" destId="{348DFCF3-D2A1-41BD-97FD-3120FAF40372}" srcOrd="2" destOrd="0" presId="urn:microsoft.com/office/officeart/2005/8/layout/vList6"/>
    <dgm:cxn modelId="{44A796E4-007B-42B3-A9A4-581E5D9F5F53}" type="presParOf" srcId="{348DFCF3-D2A1-41BD-97FD-3120FAF40372}" destId="{7B23920F-37B0-42A3-8E50-CCFE02207226}" srcOrd="0" destOrd="0" presId="urn:microsoft.com/office/officeart/2005/8/layout/vList6"/>
    <dgm:cxn modelId="{0B7D7C13-2D6D-4600-950D-16941A08B3FB}" type="presParOf" srcId="{348DFCF3-D2A1-41BD-97FD-3120FAF40372}" destId="{CA55A701-BB3B-4B41-B8A9-66695DF9A8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60424-9CA6-4350-90F6-0D84B6D9B77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A66E19FE-9B95-4A26-8F0B-21FF19BF8168}">
      <dgm:prSet phldrT="[Tekst]" custT="1"/>
      <dgm:spPr/>
      <dgm:t>
        <a:bodyPr/>
        <a:lstStyle/>
        <a:p>
          <a:r>
            <a:rPr lang="pl-PL" sz="2400" dirty="0" smtClean="0"/>
            <a:t>poczucie absurdu istnienia</a:t>
          </a:r>
          <a:endParaRPr lang="pl-PL" sz="2400" dirty="0"/>
        </a:p>
      </dgm:t>
    </dgm:pt>
    <dgm:pt modelId="{212D3012-388E-4C10-83B4-B5CD0C215644}" type="parTrans" cxnId="{8D3DC418-60DA-4D3A-B208-70EACB670D01}">
      <dgm:prSet/>
      <dgm:spPr/>
      <dgm:t>
        <a:bodyPr/>
        <a:lstStyle/>
        <a:p>
          <a:endParaRPr lang="pl-PL"/>
        </a:p>
      </dgm:t>
    </dgm:pt>
    <dgm:pt modelId="{AE15171F-E505-48E2-809D-6145941993A8}" type="sibTrans" cxnId="{8D3DC418-60DA-4D3A-B208-70EACB670D01}">
      <dgm:prSet/>
      <dgm:spPr/>
      <dgm:t>
        <a:bodyPr/>
        <a:lstStyle/>
        <a:p>
          <a:endParaRPr lang="pl-PL"/>
        </a:p>
      </dgm:t>
    </dgm:pt>
    <dgm:pt modelId="{7EC083BF-90E6-4E0B-A3DF-49F8C30639D9}">
      <dgm:prSet phldrT="[Tekst]" custT="1"/>
      <dgm:spPr/>
      <dgm:t>
        <a:bodyPr/>
        <a:lstStyle/>
        <a:p>
          <a:r>
            <a:rPr lang="pl-PL" sz="2400" dirty="0" smtClean="0"/>
            <a:t>zniewalająca wolność</a:t>
          </a:r>
          <a:endParaRPr lang="pl-PL" sz="2400" dirty="0"/>
        </a:p>
      </dgm:t>
    </dgm:pt>
    <dgm:pt modelId="{B59DB322-3C84-444D-B301-15C6EFB9FB3E}" type="parTrans" cxnId="{E007B578-A721-4662-BF3F-5681410DD95A}">
      <dgm:prSet/>
      <dgm:spPr/>
      <dgm:t>
        <a:bodyPr/>
        <a:lstStyle/>
        <a:p>
          <a:endParaRPr lang="pl-PL"/>
        </a:p>
      </dgm:t>
    </dgm:pt>
    <dgm:pt modelId="{F46FFABB-1B0B-43FF-8633-2170EF5E41CF}" type="sibTrans" cxnId="{E007B578-A721-4662-BF3F-5681410DD95A}">
      <dgm:prSet/>
      <dgm:spPr/>
      <dgm:t>
        <a:bodyPr/>
        <a:lstStyle/>
        <a:p>
          <a:endParaRPr lang="pl-PL"/>
        </a:p>
      </dgm:t>
    </dgm:pt>
    <dgm:pt modelId="{5882F538-3AC9-4A1F-880F-A98A75F85713}">
      <dgm:prSet phldrT="[Tekst]" custT="1"/>
      <dgm:spPr/>
      <dgm:t>
        <a:bodyPr/>
        <a:lstStyle/>
        <a:p>
          <a:r>
            <a:rPr lang="pl-PL" sz="2400" dirty="0" smtClean="0"/>
            <a:t>bunt – próbą nadania życiu sensu</a:t>
          </a:r>
          <a:endParaRPr lang="pl-PL" sz="2400" dirty="0"/>
        </a:p>
      </dgm:t>
    </dgm:pt>
    <dgm:pt modelId="{4390C2BD-8E15-40E5-9BE4-CA198C51B250}" type="parTrans" cxnId="{43F852E8-C0C9-430E-B80B-7A223BE0DC73}">
      <dgm:prSet/>
      <dgm:spPr/>
      <dgm:t>
        <a:bodyPr/>
        <a:lstStyle/>
        <a:p>
          <a:endParaRPr lang="pl-PL"/>
        </a:p>
      </dgm:t>
    </dgm:pt>
    <dgm:pt modelId="{4AD428EB-FB15-4199-B691-1E5913AB0E84}" type="sibTrans" cxnId="{43F852E8-C0C9-430E-B80B-7A223BE0DC73}">
      <dgm:prSet/>
      <dgm:spPr/>
      <dgm:t>
        <a:bodyPr/>
        <a:lstStyle/>
        <a:p>
          <a:endParaRPr lang="pl-PL"/>
        </a:p>
      </dgm:t>
    </dgm:pt>
    <dgm:pt modelId="{BCFBDDBA-48F0-4A49-BBDF-322518D2C8E0}">
      <dgm:prSet phldrT="[Tekst]" custT="1"/>
      <dgm:spPr/>
      <dgm:t>
        <a:bodyPr/>
        <a:lstStyle/>
        <a:p>
          <a:r>
            <a:rPr lang="pl-PL" sz="2400" dirty="0" smtClean="0"/>
            <a:t>solidarność</a:t>
          </a:r>
          <a:br>
            <a:rPr lang="pl-PL" sz="2400" dirty="0" smtClean="0"/>
          </a:br>
          <a:r>
            <a:rPr lang="pl-PL" sz="2400" dirty="0" smtClean="0"/>
            <a:t>z krzywdzonymi jako najwyższy nakaz moralny</a:t>
          </a:r>
          <a:endParaRPr lang="pl-PL" sz="2400" dirty="0"/>
        </a:p>
      </dgm:t>
    </dgm:pt>
    <dgm:pt modelId="{5A185B4C-3FB0-4D6D-AF3C-6B1F6137B9E5}" type="parTrans" cxnId="{E4C2324A-7D40-44E6-9317-EEC6A8A899F6}">
      <dgm:prSet/>
      <dgm:spPr/>
      <dgm:t>
        <a:bodyPr/>
        <a:lstStyle/>
        <a:p>
          <a:endParaRPr lang="pl-PL"/>
        </a:p>
      </dgm:t>
    </dgm:pt>
    <dgm:pt modelId="{1012B0BD-6317-4190-9C87-9DECF755EEFC}" type="sibTrans" cxnId="{E4C2324A-7D40-44E6-9317-EEC6A8A899F6}">
      <dgm:prSet/>
      <dgm:spPr/>
      <dgm:t>
        <a:bodyPr/>
        <a:lstStyle/>
        <a:p>
          <a:endParaRPr lang="pl-PL"/>
        </a:p>
      </dgm:t>
    </dgm:pt>
    <dgm:pt modelId="{A3FBCF28-7898-45BB-BDF6-6645B4A5A9D2}">
      <dgm:prSet phldrT="[Tekst]" custT="1"/>
      <dgm:spPr/>
      <dgm:t>
        <a:bodyPr/>
        <a:lstStyle/>
        <a:p>
          <a:r>
            <a:rPr lang="pl-PL" sz="2400" dirty="0" smtClean="0"/>
            <a:t>śmierć to nieuchronny cel życia</a:t>
          </a:r>
          <a:endParaRPr lang="pl-PL" sz="2400" dirty="0"/>
        </a:p>
      </dgm:t>
    </dgm:pt>
    <dgm:pt modelId="{0CAE07AC-1047-4F5D-965E-ACB836DD3E8E}" type="parTrans" cxnId="{6D7F2E65-7FF4-4970-A00E-506D9C8DD7EB}">
      <dgm:prSet/>
      <dgm:spPr/>
      <dgm:t>
        <a:bodyPr/>
        <a:lstStyle/>
        <a:p>
          <a:endParaRPr lang="pl-PL"/>
        </a:p>
      </dgm:t>
    </dgm:pt>
    <dgm:pt modelId="{10EE8444-A079-4C02-9750-CDA4E839F562}" type="sibTrans" cxnId="{6D7F2E65-7FF4-4970-A00E-506D9C8DD7EB}">
      <dgm:prSet/>
      <dgm:spPr/>
      <dgm:t>
        <a:bodyPr/>
        <a:lstStyle/>
        <a:p>
          <a:endParaRPr lang="pl-PL"/>
        </a:p>
      </dgm:t>
    </dgm:pt>
    <dgm:pt modelId="{1F8D1EAF-51F3-4592-B93E-570892BE1306}" type="pres">
      <dgm:prSet presAssocID="{C7D60424-9CA6-4350-90F6-0D84B6D9B7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49C9F98-4DAD-4747-8F4F-7A693DF3D01F}" type="pres">
      <dgm:prSet presAssocID="{A66E19FE-9B95-4A26-8F0B-21FF19BF81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C34894-2B21-4FDC-AE99-9051C95B2448}" type="pres">
      <dgm:prSet presAssocID="{AE15171F-E505-48E2-809D-6145941993A8}" presName="sibTrans" presStyleCnt="0"/>
      <dgm:spPr/>
      <dgm:t>
        <a:bodyPr/>
        <a:lstStyle/>
        <a:p>
          <a:endParaRPr lang="pl-PL"/>
        </a:p>
      </dgm:t>
    </dgm:pt>
    <dgm:pt modelId="{6D07E274-6257-4004-B762-A5DDCD7279BA}" type="pres">
      <dgm:prSet presAssocID="{7EC083BF-90E6-4E0B-A3DF-49F8C30639D9}" presName="node" presStyleLbl="node1" presStyleIdx="1" presStyleCnt="5" custLinFactNeighborX="2010" custLinFactNeighborY="-2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BBDAA8-BE81-40E8-B821-494847D4A212}" type="pres">
      <dgm:prSet presAssocID="{F46FFABB-1B0B-43FF-8633-2170EF5E41CF}" presName="sibTrans" presStyleCnt="0"/>
      <dgm:spPr/>
      <dgm:t>
        <a:bodyPr/>
        <a:lstStyle/>
        <a:p>
          <a:endParaRPr lang="pl-PL"/>
        </a:p>
      </dgm:t>
    </dgm:pt>
    <dgm:pt modelId="{D3C4CF15-8397-463C-9CBE-180C7077B59F}" type="pres">
      <dgm:prSet presAssocID="{5882F538-3AC9-4A1F-880F-A98A75F857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47EF1E-38D0-416A-81F8-3416D4B480F1}" type="pres">
      <dgm:prSet presAssocID="{4AD428EB-FB15-4199-B691-1E5913AB0E84}" presName="sibTrans" presStyleCnt="0"/>
      <dgm:spPr/>
      <dgm:t>
        <a:bodyPr/>
        <a:lstStyle/>
        <a:p>
          <a:endParaRPr lang="pl-PL"/>
        </a:p>
      </dgm:t>
    </dgm:pt>
    <dgm:pt modelId="{2D12D5AD-0278-4ABA-977C-A284FAE2078B}" type="pres">
      <dgm:prSet presAssocID="{BCFBDDBA-48F0-4A49-BBDF-322518D2C8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438C3-24D9-4C8F-9900-AAF39D69959C}" type="pres">
      <dgm:prSet presAssocID="{1012B0BD-6317-4190-9C87-9DECF755EEFC}" presName="sibTrans" presStyleCnt="0"/>
      <dgm:spPr/>
      <dgm:t>
        <a:bodyPr/>
        <a:lstStyle/>
        <a:p>
          <a:endParaRPr lang="pl-PL"/>
        </a:p>
      </dgm:t>
    </dgm:pt>
    <dgm:pt modelId="{329714C9-56E6-4181-AF1F-DAD21F5B08A1}" type="pres">
      <dgm:prSet presAssocID="{A3FBCF28-7898-45BB-BDF6-6645B4A5A9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3DC418-60DA-4D3A-B208-70EACB670D01}" srcId="{C7D60424-9CA6-4350-90F6-0D84B6D9B779}" destId="{A66E19FE-9B95-4A26-8F0B-21FF19BF8168}" srcOrd="0" destOrd="0" parTransId="{212D3012-388E-4C10-83B4-B5CD0C215644}" sibTransId="{AE15171F-E505-48E2-809D-6145941993A8}"/>
    <dgm:cxn modelId="{6D7F2E65-7FF4-4970-A00E-506D9C8DD7EB}" srcId="{C7D60424-9CA6-4350-90F6-0D84B6D9B779}" destId="{A3FBCF28-7898-45BB-BDF6-6645B4A5A9D2}" srcOrd="4" destOrd="0" parTransId="{0CAE07AC-1047-4F5D-965E-ACB836DD3E8E}" sibTransId="{10EE8444-A079-4C02-9750-CDA4E839F562}"/>
    <dgm:cxn modelId="{EE271A5D-BF53-4E8B-B509-6639B004E1D8}" type="presOf" srcId="{5882F538-3AC9-4A1F-880F-A98A75F85713}" destId="{D3C4CF15-8397-463C-9CBE-180C7077B59F}" srcOrd="0" destOrd="0" presId="urn:microsoft.com/office/officeart/2005/8/layout/default"/>
    <dgm:cxn modelId="{03032483-1264-4F44-93E7-A158EA2123FC}" type="presOf" srcId="{7EC083BF-90E6-4E0B-A3DF-49F8C30639D9}" destId="{6D07E274-6257-4004-B762-A5DDCD7279BA}" srcOrd="0" destOrd="0" presId="urn:microsoft.com/office/officeart/2005/8/layout/default"/>
    <dgm:cxn modelId="{E4C2324A-7D40-44E6-9317-EEC6A8A899F6}" srcId="{C7D60424-9CA6-4350-90F6-0D84B6D9B779}" destId="{BCFBDDBA-48F0-4A49-BBDF-322518D2C8E0}" srcOrd="3" destOrd="0" parTransId="{5A185B4C-3FB0-4D6D-AF3C-6B1F6137B9E5}" sibTransId="{1012B0BD-6317-4190-9C87-9DECF755EEFC}"/>
    <dgm:cxn modelId="{91179AFD-E387-492C-ABC1-0BF3098A892F}" type="presOf" srcId="{A3FBCF28-7898-45BB-BDF6-6645B4A5A9D2}" destId="{329714C9-56E6-4181-AF1F-DAD21F5B08A1}" srcOrd="0" destOrd="0" presId="urn:microsoft.com/office/officeart/2005/8/layout/default"/>
    <dgm:cxn modelId="{10A719A1-DDA9-427F-85D4-9E67110015E3}" type="presOf" srcId="{BCFBDDBA-48F0-4A49-BBDF-322518D2C8E0}" destId="{2D12D5AD-0278-4ABA-977C-A284FAE2078B}" srcOrd="0" destOrd="0" presId="urn:microsoft.com/office/officeart/2005/8/layout/default"/>
    <dgm:cxn modelId="{43F852E8-C0C9-430E-B80B-7A223BE0DC73}" srcId="{C7D60424-9CA6-4350-90F6-0D84B6D9B779}" destId="{5882F538-3AC9-4A1F-880F-A98A75F85713}" srcOrd="2" destOrd="0" parTransId="{4390C2BD-8E15-40E5-9BE4-CA198C51B250}" sibTransId="{4AD428EB-FB15-4199-B691-1E5913AB0E84}"/>
    <dgm:cxn modelId="{E007B578-A721-4662-BF3F-5681410DD95A}" srcId="{C7D60424-9CA6-4350-90F6-0D84B6D9B779}" destId="{7EC083BF-90E6-4E0B-A3DF-49F8C30639D9}" srcOrd="1" destOrd="0" parTransId="{B59DB322-3C84-444D-B301-15C6EFB9FB3E}" sibTransId="{F46FFABB-1B0B-43FF-8633-2170EF5E41CF}"/>
    <dgm:cxn modelId="{824147D5-C885-4A50-9091-57972844AA83}" type="presOf" srcId="{C7D60424-9CA6-4350-90F6-0D84B6D9B779}" destId="{1F8D1EAF-51F3-4592-B93E-570892BE1306}" srcOrd="0" destOrd="0" presId="urn:microsoft.com/office/officeart/2005/8/layout/default"/>
    <dgm:cxn modelId="{A9601641-5EE0-440F-BB0C-FAD6D1C5733D}" type="presOf" srcId="{A66E19FE-9B95-4A26-8F0B-21FF19BF8168}" destId="{E49C9F98-4DAD-4747-8F4F-7A693DF3D01F}" srcOrd="0" destOrd="0" presId="urn:microsoft.com/office/officeart/2005/8/layout/default"/>
    <dgm:cxn modelId="{B7691EEA-9923-4C08-AB69-2A8641D775F3}" type="presParOf" srcId="{1F8D1EAF-51F3-4592-B93E-570892BE1306}" destId="{E49C9F98-4DAD-4747-8F4F-7A693DF3D01F}" srcOrd="0" destOrd="0" presId="urn:microsoft.com/office/officeart/2005/8/layout/default"/>
    <dgm:cxn modelId="{D94D7D88-C79C-4DC5-8A45-F73D28AB2B54}" type="presParOf" srcId="{1F8D1EAF-51F3-4592-B93E-570892BE1306}" destId="{2EC34894-2B21-4FDC-AE99-9051C95B2448}" srcOrd="1" destOrd="0" presId="urn:microsoft.com/office/officeart/2005/8/layout/default"/>
    <dgm:cxn modelId="{48BA989B-EA77-4E79-887E-6D9F4672B4FC}" type="presParOf" srcId="{1F8D1EAF-51F3-4592-B93E-570892BE1306}" destId="{6D07E274-6257-4004-B762-A5DDCD7279BA}" srcOrd="2" destOrd="0" presId="urn:microsoft.com/office/officeart/2005/8/layout/default"/>
    <dgm:cxn modelId="{CA7EBEF2-694C-4318-9344-6D9AF2C2AEFD}" type="presParOf" srcId="{1F8D1EAF-51F3-4592-B93E-570892BE1306}" destId="{A3BBDAA8-BE81-40E8-B821-494847D4A212}" srcOrd="3" destOrd="0" presId="urn:microsoft.com/office/officeart/2005/8/layout/default"/>
    <dgm:cxn modelId="{3349E104-0CED-499E-8AFC-89C20DC1E9C4}" type="presParOf" srcId="{1F8D1EAF-51F3-4592-B93E-570892BE1306}" destId="{D3C4CF15-8397-463C-9CBE-180C7077B59F}" srcOrd="4" destOrd="0" presId="urn:microsoft.com/office/officeart/2005/8/layout/default"/>
    <dgm:cxn modelId="{2AF9953C-8C7F-4D80-9D2B-A353432696FD}" type="presParOf" srcId="{1F8D1EAF-51F3-4592-B93E-570892BE1306}" destId="{5E47EF1E-38D0-416A-81F8-3416D4B480F1}" srcOrd="5" destOrd="0" presId="urn:microsoft.com/office/officeart/2005/8/layout/default"/>
    <dgm:cxn modelId="{791D2179-D2B7-4F29-809B-4A6AC7AD0249}" type="presParOf" srcId="{1F8D1EAF-51F3-4592-B93E-570892BE1306}" destId="{2D12D5AD-0278-4ABA-977C-A284FAE2078B}" srcOrd="6" destOrd="0" presId="urn:microsoft.com/office/officeart/2005/8/layout/default"/>
    <dgm:cxn modelId="{C3609167-32F4-4E22-A610-71FDE406B1EC}" type="presParOf" srcId="{1F8D1EAF-51F3-4592-B93E-570892BE1306}" destId="{E48438C3-24D9-4C8F-9900-AAF39D69959C}" srcOrd="7" destOrd="0" presId="urn:microsoft.com/office/officeart/2005/8/layout/default"/>
    <dgm:cxn modelId="{3E80BABA-4215-4362-81EB-C368853DE4B2}" type="presParOf" srcId="{1F8D1EAF-51F3-4592-B93E-570892BE1306}" destId="{329714C9-56E6-4181-AF1F-DAD21F5B08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60424-9CA6-4350-90F6-0D84B6D9B77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A66E19FE-9B95-4A26-8F0B-21FF19BF8168}">
      <dgm:prSet phldrT="[Tekst]" custT="1"/>
      <dgm:spPr/>
      <dgm:t>
        <a:bodyPr/>
        <a:lstStyle/>
        <a:p>
          <a:r>
            <a:rPr lang="pl-PL" sz="2400" dirty="0" smtClean="0"/>
            <a:t>autotematyzm</a:t>
          </a:r>
          <a:endParaRPr lang="pl-PL" sz="2400" dirty="0"/>
        </a:p>
      </dgm:t>
    </dgm:pt>
    <dgm:pt modelId="{212D3012-388E-4C10-83B4-B5CD0C215644}" type="parTrans" cxnId="{8D3DC418-60DA-4D3A-B208-70EACB670D01}">
      <dgm:prSet/>
      <dgm:spPr/>
      <dgm:t>
        <a:bodyPr/>
        <a:lstStyle/>
        <a:p>
          <a:endParaRPr lang="pl-PL"/>
        </a:p>
      </dgm:t>
    </dgm:pt>
    <dgm:pt modelId="{AE15171F-E505-48E2-809D-6145941993A8}" type="sibTrans" cxnId="{8D3DC418-60DA-4D3A-B208-70EACB670D01}">
      <dgm:prSet/>
      <dgm:spPr/>
      <dgm:t>
        <a:bodyPr/>
        <a:lstStyle/>
        <a:p>
          <a:endParaRPr lang="pl-PL"/>
        </a:p>
      </dgm:t>
    </dgm:pt>
    <dgm:pt modelId="{7EC083BF-90E6-4E0B-A3DF-49F8C30639D9}">
      <dgm:prSet phldrT="[Tekst]" custT="1"/>
      <dgm:spPr/>
      <dgm:t>
        <a:bodyPr/>
        <a:lstStyle/>
        <a:p>
          <a:r>
            <a:rPr lang="pl-PL" sz="2400" dirty="0" smtClean="0"/>
            <a:t>eklektyzm</a:t>
          </a:r>
          <a:endParaRPr lang="pl-PL" sz="2400" dirty="0"/>
        </a:p>
      </dgm:t>
    </dgm:pt>
    <dgm:pt modelId="{B59DB322-3C84-444D-B301-15C6EFB9FB3E}" type="parTrans" cxnId="{E007B578-A721-4662-BF3F-5681410DD95A}">
      <dgm:prSet/>
      <dgm:spPr/>
      <dgm:t>
        <a:bodyPr/>
        <a:lstStyle/>
        <a:p>
          <a:endParaRPr lang="pl-PL"/>
        </a:p>
      </dgm:t>
    </dgm:pt>
    <dgm:pt modelId="{F46FFABB-1B0B-43FF-8633-2170EF5E41CF}" type="sibTrans" cxnId="{E007B578-A721-4662-BF3F-5681410DD95A}">
      <dgm:prSet/>
      <dgm:spPr/>
      <dgm:t>
        <a:bodyPr/>
        <a:lstStyle/>
        <a:p>
          <a:endParaRPr lang="pl-PL"/>
        </a:p>
      </dgm:t>
    </dgm:pt>
    <dgm:pt modelId="{5882F538-3AC9-4A1F-880F-A98A75F85713}">
      <dgm:prSet phldrT="[Tekst]" custT="1"/>
      <dgm:spPr/>
      <dgm:t>
        <a:bodyPr/>
        <a:lstStyle/>
        <a:p>
          <a:r>
            <a:rPr lang="pl-PL" sz="2400" dirty="0" smtClean="0"/>
            <a:t>charakter ludyczny</a:t>
          </a:r>
          <a:endParaRPr lang="pl-PL" sz="2400" dirty="0"/>
        </a:p>
      </dgm:t>
    </dgm:pt>
    <dgm:pt modelId="{4390C2BD-8E15-40E5-9BE4-CA198C51B250}" type="parTrans" cxnId="{43F852E8-C0C9-430E-B80B-7A223BE0DC73}">
      <dgm:prSet/>
      <dgm:spPr/>
      <dgm:t>
        <a:bodyPr/>
        <a:lstStyle/>
        <a:p>
          <a:endParaRPr lang="pl-PL"/>
        </a:p>
      </dgm:t>
    </dgm:pt>
    <dgm:pt modelId="{4AD428EB-FB15-4199-B691-1E5913AB0E84}" type="sibTrans" cxnId="{43F852E8-C0C9-430E-B80B-7A223BE0DC73}">
      <dgm:prSet/>
      <dgm:spPr/>
      <dgm:t>
        <a:bodyPr/>
        <a:lstStyle/>
        <a:p>
          <a:endParaRPr lang="pl-PL"/>
        </a:p>
      </dgm:t>
    </dgm:pt>
    <dgm:pt modelId="{BCFBDDBA-48F0-4A49-BBDF-322518D2C8E0}">
      <dgm:prSet phldrT="[Tekst]" custT="1"/>
      <dgm:spPr/>
      <dgm:t>
        <a:bodyPr/>
        <a:lstStyle/>
        <a:p>
          <a:r>
            <a:rPr lang="pl-PL" sz="2400" dirty="0" smtClean="0"/>
            <a:t>zaniechanie iluzji</a:t>
          </a:r>
          <a:endParaRPr lang="pl-PL" sz="2400" dirty="0"/>
        </a:p>
      </dgm:t>
    </dgm:pt>
    <dgm:pt modelId="{5A185B4C-3FB0-4D6D-AF3C-6B1F6137B9E5}" type="parTrans" cxnId="{E4C2324A-7D40-44E6-9317-EEC6A8A899F6}">
      <dgm:prSet/>
      <dgm:spPr/>
      <dgm:t>
        <a:bodyPr/>
        <a:lstStyle/>
        <a:p>
          <a:endParaRPr lang="pl-PL"/>
        </a:p>
      </dgm:t>
    </dgm:pt>
    <dgm:pt modelId="{1012B0BD-6317-4190-9C87-9DECF755EEFC}" type="sibTrans" cxnId="{E4C2324A-7D40-44E6-9317-EEC6A8A899F6}">
      <dgm:prSet/>
      <dgm:spPr/>
      <dgm:t>
        <a:bodyPr/>
        <a:lstStyle/>
        <a:p>
          <a:endParaRPr lang="pl-PL"/>
        </a:p>
      </dgm:t>
    </dgm:pt>
    <dgm:pt modelId="{A3FBCF28-7898-45BB-BDF6-6645B4A5A9D2}">
      <dgm:prSet phldrT="[Tekst]" custT="1"/>
      <dgm:spPr/>
      <dgm:t>
        <a:bodyPr/>
        <a:lstStyle/>
        <a:p>
          <a:r>
            <a:rPr lang="pl-PL" sz="2400" dirty="0" smtClean="0"/>
            <a:t>programowa intertekstualność</a:t>
          </a:r>
          <a:endParaRPr lang="pl-PL" sz="2400" dirty="0"/>
        </a:p>
      </dgm:t>
    </dgm:pt>
    <dgm:pt modelId="{0CAE07AC-1047-4F5D-965E-ACB836DD3E8E}" type="parTrans" cxnId="{6D7F2E65-7FF4-4970-A00E-506D9C8DD7EB}">
      <dgm:prSet/>
      <dgm:spPr/>
      <dgm:t>
        <a:bodyPr/>
        <a:lstStyle/>
        <a:p>
          <a:endParaRPr lang="pl-PL"/>
        </a:p>
      </dgm:t>
    </dgm:pt>
    <dgm:pt modelId="{10EE8444-A079-4C02-9750-CDA4E839F562}" type="sibTrans" cxnId="{6D7F2E65-7FF4-4970-A00E-506D9C8DD7EB}">
      <dgm:prSet/>
      <dgm:spPr/>
      <dgm:t>
        <a:bodyPr/>
        <a:lstStyle/>
        <a:p>
          <a:endParaRPr lang="pl-PL"/>
        </a:p>
      </dgm:t>
    </dgm:pt>
    <dgm:pt modelId="{1F8D1EAF-51F3-4592-B93E-570892BE1306}" type="pres">
      <dgm:prSet presAssocID="{C7D60424-9CA6-4350-90F6-0D84B6D9B7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49C9F98-4DAD-4747-8F4F-7A693DF3D01F}" type="pres">
      <dgm:prSet presAssocID="{A66E19FE-9B95-4A26-8F0B-21FF19BF81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C34894-2B21-4FDC-AE99-9051C95B2448}" type="pres">
      <dgm:prSet presAssocID="{AE15171F-E505-48E2-809D-6145941993A8}" presName="sibTrans" presStyleCnt="0"/>
      <dgm:spPr/>
      <dgm:t>
        <a:bodyPr/>
        <a:lstStyle/>
        <a:p>
          <a:endParaRPr lang="pl-PL"/>
        </a:p>
      </dgm:t>
    </dgm:pt>
    <dgm:pt modelId="{6D07E274-6257-4004-B762-A5DDCD7279BA}" type="pres">
      <dgm:prSet presAssocID="{7EC083BF-90E6-4E0B-A3DF-49F8C30639D9}" presName="node" presStyleLbl="node1" presStyleIdx="1" presStyleCnt="5" custLinFactNeighborX="2010" custLinFactNeighborY="-2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BBDAA8-BE81-40E8-B821-494847D4A212}" type="pres">
      <dgm:prSet presAssocID="{F46FFABB-1B0B-43FF-8633-2170EF5E41CF}" presName="sibTrans" presStyleCnt="0"/>
      <dgm:spPr/>
      <dgm:t>
        <a:bodyPr/>
        <a:lstStyle/>
        <a:p>
          <a:endParaRPr lang="pl-PL"/>
        </a:p>
      </dgm:t>
    </dgm:pt>
    <dgm:pt modelId="{D3C4CF15-8397-463C-9CBE-180C7077B59F}" type="pres">
      <dgm:prSet presAssocID="{5882F538-3AC9-4A1F-880F-A98A75F857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47EF1E-38D0-416A-81F8-3416D4B480F1}" type="pres">
      <dgm:prSet presAssocID="{4AD428EB-FB15-4199-B691-1E5913AB0E84}" presName="sibTrans" presStyleCnt="0"/>
      <dgm:spPr/>
      <dgm:t>
        <a:bodyPr/>
        <a:lstStyle/>
        <a:p>
          <a:endParaRPr lang="pl-PL"/>
        </a:p>
      </dgm:t>
    </dgm:pt>
    <dgm:pt modelId="{2D12D5AD-0278-4ABA-977C-A284FAE2078B}" type="pres">
      <dgm:prSet presAssocID="{BCFBDDBA-48F0-4A49-BBDF-322518D2C8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438C3-24D9-4C8F-9900-AAF39D69959C}" type="pres">
      <dgm:prSet presAssocID="{1012B0BD-6317-4190-9C87-9DECF755EEFC}" presName="sibTrans" presStyleCnt="0"/>
      <dgm:spPr/>
      <dgm:t>
        <a:bodyPr/>
        <a:lstStyle/>
        <a:p>
          <a:endParaRPr lang="pl-PL"/>
        </a:p>
      </dgm:t>
    </dgm:pt>
    <dgm:pt modelId="{329714C9-56E6-4181-AF1F-DAD21F5B08A1}" type="pres">
      <dgm:prSet presAssocID="{A3FBCF28-7898-45BB-BDF6-6645B4A5A9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3DC418-60DA-4D3A-B208-70EACB670D01}" srcId="{C7D60424-9CA6-4350-90F6-0D84B6D9B779}" destId="{A66E19FE-9B95-4A26-8F0B-21FF19BF8168}" srcOrd="0" destOrd="0" parTransId="{212D3012-388E-4C10-83B4-B5CD0C215644}" sibTransId="{AE15171F-E505-48E2-809D-6145941993A8}"/>
    <dgm:cxn modelId="{6D7F2E65-7FF4-4970-A00E-506D9C8DD7EB}" srcId="{C7D60424-9CA6-4350-90F6-0D84B6D9B779}" destId="{A3FBCF28-7898-45BB-BDF6-6645B4A5A9D2}" srcOrd="4" destOrd="0" parTransId="{0CAE07AC-1047-4F5D-965E-ACB836DD3E8E}" sibTransId="{10EE8444-A079-4C02-9750-CDA4E839F562}"/>
    <dgm:cxn modelId="{FC67D37F-56D7-4414-BCC6-0A54E618D396}" type="presOf" srcId="{A3FBCF28-7898-45BB-BDF6-6645B4A5A9D2}" destId="{329714C9-56E6-4181-AF1F-DAD21F5B08A1}" srcOrd="0" destOrd="0" presId="urn:microsoft.com/office/officeart/2005/8/layout/default"/>
    <dgm:cxn modelId="{C1297BDC-52E3-409E-A0AD-F26B9905848A}" type="presOf" srcId="{7EC083BF-90E6-4E0B-A3DF-49F8C30639D9}" destId="{6D07E274-6257-4004-B762-A5DDCD7279BA}" srcOrd="0" destOrd="0" presId="urn:microsoft.com/office/officeart/2005/8/layout/default"/>
    <dgm:cxn modelId="{E4C2324A-7D40-44E6-9317-EEC6A8A899F6}" srcId="{C7D60424-9CA6-4350-90F6-0D84B6D9B779}" destId="{BCFBDDBA-48F0-4A49-BBDF-322518D2C8E0}" srcOrd="3" destOrd="0" parTransId="{5A185B4C-3FB0-4D6D-AF3C-6B1F6137B9E5}" sibTransId="{1012B0BD-6317-4190-9C87-9DECF755EEFC}"/>
    <dgm:cxn modelId="{43F852E8-C0C9-430E-B80B-7A223BE0DC73}" srcId="{C7D60424-9CA6-4350-90F6-0D84B6D9B779}" destId="{5882F538-3AC9-4A1F-880F-A98A75F85713}" srcOrd="2" destOrd="0" parTransId="{4390C2BD-8E15-40E5-9BE4-CA198C51B250}" sibTransId="{4AD428EB-FB15-4199-B691-1E5913AB0E84}"/>
    <dgm:cxn modelId="{E007B578-A721-4662-BF3F-5681410DD95A}" srcId="{C7D60424-9CA6-4350-90F6-0D84B6D9B779}" destId="{7EC083BF-90E6-4E0B-A3DF-49F8C30639D9}" srcOrd="1" destOrd="0" parTransId="{B59DB322-3C84-444D-B301-15C6EFB9FB3E}" sibTransId="{F46FFABB-1B0B-43FF-8633-2170EF5E41CF}"/>
    <dgm:cxn modelId="{B423E18E-2A28-488E-A7B8-B387355F7BAC}" type="presOf" srcId="{BCFBDDBA-48F0-4A49-BBDF-322518D2C8E0}" destId="{2D12D5AD-0278-4ABA-977C-A284FAE2078B}" srcOrd="0" destOrd="0" presId="urn:microsoft.com/office/officeart/2005/8/layout/default"/>
    <dgm:cxn modelId="{9C6787C4-8C82-482F-8A89-4FCD8E7E024F}" type="presOf" srcId="{C7D60424-9CA6-4350-90F6-0D84B6D9B779}" destId="{1F8D1EAF-51F3-4592-B93E-570892BE1306}" srcOrd="0" destOrd="0" presId="urn:microsoft.com/office/officeart/2005/8/layout/default"/>
    <dgm:cxn modelId="{1A09F94C-42C9-4D72-95C8-982172D752A8}" type="presOf" srcId="{A66E19FE-9B95-4A26-8F0B-21FF19BF8168}" destId="{E49C9F98-4DAD-4747-8F4F-7A693DF3D01F}" srcOrd="0" destOrd="0" presId="urn:microsoft.com/office/officeart/2005/8/layout/default"/>
    <dgm:cxn modelId="{53FA69FD-BD26-4F53-B1A2-6AD656F51885}" type="presOf" srcId="{5882F538-3AC9-4A1F-880F-A98A75F85713}" destId="{D3C4CF15-8397-463C-9CBE-180C7077B59F}" srcOrd="0" destOrd="0" presId="urn:microsoft.com/office/officeart/2005/8/layout/default"/>
    <dgm:cxn modelId="{DBDC93D1-5CEE-4604-B821-507D87FE06C6}" type="presParOf" srcId="{1F8D1EAF-51F3-4592-B93E-570892BE1306}" destId="{E49C9F98-4DAD-4747-8F4F-7A693DF3D01F}" srcOrd="0" destOrd="0" presId="urn:microsoft.com/office/officeart/2005/8/layout/default"/>
    <dgm:cxn modelId="{5062E6C6-7861-463B-9AAE-78818473BF2D}" type="presParOf" srcId="{1F8D1EAF-51F3-4592-B93E-570892BE1306}" destId="{2EC34894-2B21-4FDC-AE99-9051C95B2448}" srcOrd="1" destOrd="0" presId="urn:microsoft.com/office/officeart/2005/8/layout/default"/>
    <dgm:cxn modelId="{F2AD7B6C-390F-406C-85A7-D18F41ABE720}" type="presParOf" srcId="{1F8D1EAF-51F3-4592-B93E-570892BE1306}" destId="{6D07E274-6257-4004-B762-A5DDCD7279BA}" srcOrd="2" destOrd="0" presId="urn:microsoft.com/office/officeart/2005/8/layout/default"/>
    <dgm:cxn modelId="{62102283-01D7-4A5A-B5E9-EF78796FB4AD}" type="presParOf" srcId="{1F8D1EAF-51F3-4592-B93E-570892BE1306}" destId="{A3BBDAA8-BE81-40E8-B821-494847D4A212}" srcOrd="3" destOrd="0" presId="urn:microsoft.com/office/officeart/2005/8/layout/default"/>
    <dgm:cxn modelId="{EC3CB42F-14F2-4DD7-8889-98380841D7DF}" type="presParOf" srcId="{1F8D1EAF-51F3-4592-B93E-570892BE1306}" destId="{D3C4CF15-8397-463C-9CBE-180C7077B59F}" srcOrd="4" destOrd="0" presId="urn:microsoft.com/office/officeart/2005/8/layout/default"/>
    <dgm:cxn modelId="{840A52DA-7FB1-4292-AB9C-CD5348A972D9}" type="presParOf" srcId="{1F8D1EAF-51F3-4592-B93E-570892BE1306}" destId="{5E47EF1E-38D0-416A-81F8-3416D4B480F1}" srcOrd="5" destOrd="0" presId="urn:microsoft.com/office/officeart/2005/8/layout/default"/>
    <dgm:cxn modelId="{A6D89304-F7F9-4636-BFE0-822BB5A51C7F}" type="presParOf" srcId="{1F8D1EAF-51F3-4592-B93E-570892BE1306}" destId="{2D12D5AD-0278-4ABA-977C-A284FAE2078B}" srcOrd="6" destOrd="0" presId="urn:microsoft.com/office/officeart/2005/8/layout/default"/>
    <dgm:cxn modelId="{E9E9FCE2-3682-4788-A413-06892FC9D2F9}" type="presParOf" srcId="{1F8D1EAF-51F3-4592-B93E-570892BE1306}" destId="{E48438C3-24D9-4C8F-9900-AAF39D69959C}" srcOrd="7" destOrd="0" presId="urn:microsoft.com/office/officeart/2005/8/layout/default"/>
    <dgm:cxn modelId="{26CFE472-D1BD-4EA7-807F-4B1FD5F670C0}" type="presParOf" srcId="{1F8D1EAF-51F3-4592-B93E-570892BE1306}" destId="{329714C9-56E6-4181-AF1F-DAD21F5B08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B4249-6022-471F-ADF6-8CAD668201AD}">
      <dsp:nvSpPr>
        <dsp:cNvPr id="0" name=""/>
        <dsp:cNvSpPr/>
      </dsp:nvSpPr>
      <dsp:spPr>
        <a:xfrm>
          <a:off x="4406889" y="773"/>
          <a:ext cx="6610334" cy="3016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miesięcznik, ukazywał się w latach 1947–2000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inicjatorem był Jerzy Giedroyć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współpracownicy m.in.: Zofia Hertz,</a:t>
          </a:r>
          <a:br>
            <a:rPr lang="pl-PL" sz="1900" kern="1200" dirty="0" smtClean="0"/>
          </a:br>
          <a:r>
            <a:rPr lang="pl-PL" sz="1900" kern="1200" dirty="0" smtClean="0"/>
            <a:t>Gustaw Herling-Grudziński, Józef Czapski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siedziba: </a:t>
          </a:r>
          <a:r>
            <a:rPr lang="pl-PL" sz="1900" kern="1200" dirty="0" err="1" smtClean="0"/>
            <a:t>Maisons-Laffitte</a:t>
          </a:r>
          <a:r>
            <a:rPr lang="pl-PL" sz="1900" kern="1200" dirty="0" smtClean="0"/>
            <a:t> pod Paryżem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cel: kształtowanie nowoczesnej kultury polskiej, publikowanie tekstów literackich</a:t>
          </a:r>
          <a:endParaRPr lang="pl-PL" sz="1900" kern="1200" dirty="0"/>
        </a:p>
      </dsp:txBody>
      <dsp:txXfrm>
        <a:off x="4406889" y="773"/>
        <a:ext cx="6610334" cy="3016741"/>
      </dsp:txXfrm>
    </dsp:sp>
    <dsp:sp modelId="{478FFA4D-CC92-4D0A-BA53-AACF37B04358}">
      <dsp:nvSpPr>
        <dsp:cNvPr id="0" name=""/>
        <dsp:cNvSpPr/>
      </dsp:nvSpPr>
      <dsp:spPr>
        <a:xfrm>
          <a:off x="43892" y="0"/>
          <a:ext cx="4406889" cy="30167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 smtClean="0"/>
            <a:t>paryska „Kultura”</a:t>
          </a:r>
          <a:endParaRPr lang="pl-PL" sz="4600" kern="1200" dirty="0"/>
        </a:p>
      </dsp:txBody>
      <dsp:txXfrm>
        <a:off x="43892" y="0"/>
        <a:ext cx="4406889" cy="3016741"/>
      </dsp:txXfrm>
    </dsp:sp>
    <dsp:sp modelId="{CA55A701-BB3B-4B41-B8A9-66695DF9A899}">
      <dsp:nvSpPr>
        <dsp:cNvPr id="0" name=""/>
        <dsp:cNvSpPr/>
      </dsp:nvSpPr>
      <dsp:spPr>
        <a:xfrm>
          <a:off x="4406889" y="3319189"/>
          <a:ext cx="6610334" cy="3016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smtClean="0"/>
            <a:t>tygodnik, </a:t>
          </a:r>
          <a:r>
            <a:rPr lang="pl-PL" sz="1900" kern="1200" dirty="0" smtClean="0"/>
            <a:t>ukazywał się w latach 1946–1981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inicjatorami byli: Mieczysław Grydzewski, Antoni Borman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współpracownicy m.in.: Jan Lechoń, Kazimierz Wierzyński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siedziba: Londyn</a:t>
          </a:r>
          <a:endParaRPr lang="pl-PL" sz="1900" kern="1200" dirty="0"/>
        </a:p>
        <a:p>
          <a:pPr marL="441325" lvl="1" indent="-166688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900" kern="1200" dirty="0" smtClean="0"/>
            <a:t>cel: kontynuowanie tradycji przedwojennych „Wiadomości Literackich”</a:t>
          </a:r>
          <a:endParaRPr lang="pl-PL" sz="1900" kern="1200" dirty="0"/>
        </a:p>
      </dsp:txBody>
      <dsp:txXfrm>
        <a:off x="4406889" y="3319189"/>
        <a:ext cx="6610334" cy="3016741"/>
      </dsp:txXfrm>
    </dsp:sp>
    <dsp:sp modelId="{7B23920F-37B0-42A3-8E50-CCFE02207226}">
      <dsp:nvSpPr>
        <dsp:cNvPr id="0" name=""/>
        <dsp:cNvSpPr/>
      </dsp:nvSpPr>
      <dsp:spPr>
        <a:xfrm>
          <a:off x="0" y="3319189"/>
          <a:ext cx="4406889" cy="301674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 smtClean="0"/>
            <a:t>londyńskie „Wiadomości”</a:t>
          </a:r>
          <a:endParaRPr lang="pl-PL" sz="4600" kern="1200" dirty="0"/>
        </a:p>
      </dsp:txBody>
      <dsp:txXfrm>
        <a:off x="0" y="3319189"/>
        <a:ext cx="4406889" cy="30167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C9F98-4DAD-4747-8F4F-7A693DF3D01F}">
      <dsp:nvSpPr>
        <dsp:cNvPr id="0" name=""/>
        <dsp:cNvSpPr/>
      </dsp:nvSpPr>
      <dsp:spPr>
        <a:xfrm>
          <a:off x="1306868" y="3082"/>
          <a:ext cx="2894721" cy="1736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poczucie absurdu istnienia</a:t>
          </a:r>
          <a:endParaRPr lang="pl-PL" sz="2400" kern="1200" dirty="0"/>
        </a:p>
      </dsp:txBody>
      <dsp:txXfrm>
        <a:off x="1306868" y="3082"/>
        <a:ext cx="2894721" cy="1736832"/>
      </dsp:txXfrm>
    </dsp:sp>
    <dsp:sp modelId="{6D07E274-6257-4004-B762-A5DDCD7279BA}">
      <dsp:nvSpPr>
        <dsp:cNvPr id="0" name=""/>
        <dsp:cNvSpPr/>
      </dsp:nvSpPr>
      <dsp:spPr>
        <a:xfrm>
          <a:off x="4549245" y="0"/>
          <a:ext cx="2894721" cy="1736832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zniewalająca wolność</a:t>
          </a:r>
          <a:endParaRPr lang="pl-PL" sz="2400" kern="1200" dirty="0"/>
        </a:p>
      </dsp:txBody>
      <dsp:txXfrm>
        <a:off x="4549245" y="0"/>
        <a:ext cx="2894721" cy="1736832"/>
      </dsp:txXfrm>
    </dsp:sp>
    <dsp:sp modelId="{D3C4CF15-8397-463C-9CBE-180C7077B59F}">
      <dsp:nvSpPr>
        <dsp:cNvPr id="0" name=""/>
        <dsp:cNvSpPr/>
      </dsp:nvSpPr>
      <dsp:spPr>
        <a:xfrm>
          <a:off x="1306868" y="2029387"/>
          <a:ext cx="2894721" cy="173683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bunt – próbą nadania życiu sensu</a:t>
          </a:r>
          <a:endParaRPr lang="pl-PL" sz="2400" kern="1200" dirty="0"/>
        </a:p>
      </dsp:txBody>
      <dsp:txXfrm>
        <a:off x="1306868" y="2029387"/>
        <a:ext cx="2894721" cy="1736832"/>
      </dsp:txXfrm>
    </dsp:sp>
    <dsp:sp modelId="{2D12D5AD-0278-4ABA-977C-A284FAE2078B}">
      <dsp:nvSpPr>
        <dsp:cNvPr id="0" name=""/>
        <dsp:cNvSpPr/>
      </dsp:nvSpPr>
      <dsp:spPr>
        <a:xfrm>
          <a:off x="4491062" y="2029387"/>
          <a:ext cx="2894721" cy="1736832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solidarność</a:t>
          </a:r>
          <a:br>
            <a:rPr lang="pl-PL" sz="2400" kern="1200" dirty="0" smtClean="0"/>
          </a:br>
          <a:r>
            <a:rPr lang="pl-PL" sz="2400" kern="1200" dirty="0" smtClean="0"/>
            <a:t>z krzywdzonymi jako najwyższy nakaz moralny</a:t>
          </a:r>
          <a:endParaRPr lang="pl-PL" sz="2400" kern="1200" dirty="0"/>
        </a:p>
      </dsp:txBody>
      <dsp:txXfrm>
        <a:off x="4491062" y="2029387"/>
        <a:ext cx="2894721" cy="1736832"/>
      </dsp:txXfrm>
    </dsp:sp>
    <dsp:sp modelId="{329714C9-56E6-4181-AF1F-DAD21F5B08A1}">
      <dsp:nvSpPr>
        <dsp:cNvPr id="0" name=""/>
        <dsp:cNvSpPr/>
      </dsp:nvSpPr>
      <dsp:spPr>
        <a:xfrm>
          <a:off x="2898965" y="4055692"/>
          <a:ext cx="2894721" cy="173683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śmierć to nieuchronny cel życia</a:t>
          </a:r>
          <a:endParaRPr lang="pl-PL" sz="2400" kern="1200" dirty="0"/>
        </a:p>
      </dsp:txBody>
      <dsp:txXfrm>
        <a:off x="2898965" y="4055692"/>
        <a:ext cx="2894721" cy="17368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C77BD1-9AD3-403A-92BD-F3A446606B66}" type="datetimeFigureOut">
              <a:rPr lang="pl-PL"/>
              <a:pPr>
                <a:defRPr/>
              </a:pPr>
              <a:t>2020-12-10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FAC4FF-670D-4823-BC73-3E314415A8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877FB7-B8B9-4922-B1B5-765278EF6DD6}" type="slidenum">
              <a:rPr lang="pl-PL" smtClean="0"/>
              <a:pPr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1945 r. część polskich twórców znalazła się poza granicami kraju lub opuściła go w latach późniejszych. Należeli do nich m.in.: Czesław Miłosz,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Witold Gombrowicz,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Gustaw Herling-Grudziński,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Melchior Wańkowicz.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Najważniejszymi ośrodkami kultury polskiej były wówczas Paryż i Londyn. W pierwszym z wymienionych miast pod kierownictwem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Jerzego Giedroycia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wydawano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miesięcznik polityczno-literacki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„Kultura”</a:t>
            </a:r>
            <a:r>
              <a:rPr lang="pl-P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drugim ośrodku artyści skupili się wokół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tygodnika społeczno-kulturalnego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„Wiadomości”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wydawanego w Londynie.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Poza granicami kraju literaci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nieskrępowani cenzurą mogli w swojej twórczości poruszać wszystkie tematy i prezentować je w dowolnej formie. Ceną za wolność był ograniczony krąg odbiorców,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ponieważ w PRL-u obowiązywał zakaz dystrybucji tych publikacji w oficjalnym obiegu.</a:t>
            </a:r>
            <a:endParaRPr lang="pl-PL" dirty="0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430F0-2355-40A2-8D6C-3985D0B79070}" type="slidenum">
              <a:rPr lang="pl-PL" smtClean="0"/>
              <a:pPr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86C03-14E3-4006-932D-B52DF58962C0}" type="slidenum">
              <a:rPr lang="pl-PL" smtClean="0"/>
              <a:pPr/>
              <a:t>4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86C03-14E3-4006-932D-B52DF58962C0}" type="slidenum">
              <a:rPr lang="pl-PL" smtClean="0"/>
              <a:pPr/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86C03-14E3-4006-932D-B52DF58962C0}" type="slidenum">
              <a:rPr lang="pl-PL" smtClean="0"/>
              <a:pPr/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Egzystencjalizm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nurt filozoficzny, powstały w połowie XX w. Jednak wątki w nim obecne (poczucie absurdu istnienia, poczucie samotności człowieka w świecie, skazanie na wolność) są obecne już w literaturze wcześniejszej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Franza Kafki, Stanisława Ignacego Witkiewicza,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Antoine’a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Saint-Exupery’ego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Witolda Gombrowicza.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Najpełniej filozofia egzystencjalna została wyrażona w literaturze współtwórcy tej filozofii – Alberta Camusa. W swojej najważniejszej powieści –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Dżumie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Camus posłużył się parabolą, za pomocą której prezentuje różne postawy (konsekwencja wolności) wobec świata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pogrążonego w absurdzie. Dżumę można rozumieć jako zło, które potencjalnie nosi w sobie każdy człowiek i tylko od niego zależy, jak ten potencjał zostanie wykorzystany.</a:t>
            </a:r>
            <a:endParaRPr lang="pl-PL" dirty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CA76AD-F2CC-49E6-BEB9-C04BB849F0BE}" type="slidenum">
              <a:rPr lang="pl-PL" smtClean="0"/>
              <a:pPr/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doświadczeń egzystencjalistów nawiązywał nowy nurt w dramaturgii światowej, określony mianem „teatru absurdu”. Twórców zaliczanych do tego prądu łączył podobny pogląd na kondycję człowieka w świecie: poczucie zagubienia w rzeczywistości pozbawionej religii i metafizyki, świadomość standaryzacji i mechanizacji relacji międzyludzkich, niemożność pełnego porozumienia pomiędzy ludźmi, świadomość narastającej seryjności i powtarzalności zjawisk i zachowań w świecie współczesnym, wewnętrzny konflikt pomiędzy seryjnością zachowań a głęboką świadomością własnej niepowtarzalności.</a:t>
            </a: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86C03-14E3-4006-932D-B52DF58962C0}" type="slidenum">
              <a:rPr lang="pl-PL" smtClean="0"/>
              <a:pPr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Twórcy literatury i sztuki postmodernistycznej nie mają złudzeń, że można stworzyć jeszcze coś nowego, jedyne, co pozostało, to korzystanie z materiału już stworzonego i zabawa konwencją.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 literaturze najlepszymi przykładami postmodernizmu są utwory Doroty Masłowskiej (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Wojna polsko-ruska pod flagą biało-czerwoną</a:t>
            </a:r>
            <a:r>
              <a:rPr lang="pl-P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Paw królowej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Manueli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Gretkowskiej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Tarot paryski</a:t>
            </a:r>
            <a:r>
              <a:rPr lang="pl-P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Kabaret metafizyczny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czy Jerzego Pilcha (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Bezpowrotnie utracona leworęczność</a:t>
            </a:r>
            <a:r>
              <a:rPr lang="pl-P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 mocnym aniołem, Miasto utrapienia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natomiast w filmie najbardziej charakterystyczne dzieła postmodernistyczne to: 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Urodzeni mordercy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Oliviera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Stone’a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oraz 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Pulp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Fiction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Quentina Tarantino.</a:t>
            </a:r>
            <a:endParaRPr lang="pl-PL" dirty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02C956-D580-4F3D-8AE7-7F943C9A6FF0}" type="slidenum">
              <a:rPr lang="pl-PL" smtClean="0"/>
              <a:pPr/>
              <a:t>9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 „realizm magiczny” dotyczy głównie prozy Ameryki Łacińskiej z drugiej połowy XX w. Jednak zalicza się do tego nurtu również dzieła polskich twórców, takich jak Jan Jakub Kolski czy Olga Tokarczuk. </a:t>
            </a: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86C03-14E3-4006-932D-B52DF58962C0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>
            <a:normAutofit/>
          </a:bodyPr>
          <a:lstStyle>
            <a:lvl1pPr>
              <a:defRPr lang="pl-PL" sz="66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C7CE-50A9-4C28-B3D3-0D55AC7D802C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EAE1-2B22-4BCF-857A-B0F41E4B917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1976-8FCF-40C9-933C-3141F8E28787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CDE1-93CE-4666-AB21-16D9FED2B84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 sz="5200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A0C1-8A18-4755-8C2B-870D7D233BDD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1675-8C03-4769-8F9E-B2132BDDAC8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>
            <a:lvl1pPr>
              <a:defRPr lang="pl-PL" sz="5200" kern="1200" smtClean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7ED6-E80B-40C1-A346-7F9347881324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7328-B3E3-48A2-895B-33BA5075C0E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 sz="6600" kern="1200" smtClean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3"/>
          </p:nvPr>
        </p:nvSpPr>
        <p:spPr>
          <a:xfrm>
            <a:off x="3189288" y="3221038"/>
            <a:ext cx="6913562" cy="4535487"/>
          </a:xfrm>
        </p:spPr>
        <p:txBody>
          <a:bodyPr rtlCol="0">
            <a:normAutofit/>
          </a:bodyPr>
          <a:lstStyle>
            <a:lvl1pPr marL="274638" indent="-274638" defTabSz="720000">
              <a:buClr>
                <a:srgbClr val="0070C0"/>
              </a:buClr>
              <a:defRPr/>
            </a:lvl1pPr>
          </a:lstStyle>
          <a:p>
            <a:pPr lvl="0"/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A510-00CB-4D4F-8DDA-215C36ED3E5D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1996-B8AE-4F20-9E70-43C23FB61B2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 sz="5200" smtClean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638" indent="-274638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11CF-96A1-4C47-933E-D1337978571F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A38C-0312-4050-AB72-60AF6F32CA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2507-2B2E-4C41-B3D1-0B38D10BE1B4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FAF6-26AA-4711-87F4-E27BC3F3797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 sz="5200" kern="1200" smtClean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D40A-DA6D-4D0A-896D-F844229049EB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B8D3-8DE0-4974-8AC8-B96D001140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 sz="5200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EABE-2F27-464C-8301-F75CE9D69B08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D541-54E3-4D4E-9D7A-1281DC120E2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 sz="5200" kern="1200" smtClean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D9C8-70DC-4F92-8909-1CBFA5335FFE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6BA4-D651-48B0-A9C7-61DEA5C09E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941A-ADCE-4D3E-ABA1-AA097F386696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CFD2-6972-487C-8928-67E0CB188BD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AC9D-A76D-4340-9209-FD9B44E76315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7348-046A-4B5B-83AF-24F3A225434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3288E-E4EB-438A-802F-7540DCD18C11}" type="datetimeFigureOut">
              <a:rPr lang="pl-PL"/>
              <a:pPr>
                <a:defRPr/>
              </a:pPr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67A6A-66F9-4A5B-A405-712CEBB0D3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Rectangle 3"/>
          <p:cNvSpPr>
            <a:spLocks/>
          </p:cNvSpPr>
          <p:nvPr userDrawn="1"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rgbClr val="8DBF2E"/>
          </a:solidFill>
          <a:ln w="25400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5200" dirty="0" err="1" smtClean="0"/>
              <a:t>Współczesność</a:t>
            </a:r>
            <a:r>
              <a:rPr sz="5200" dirty="0" smtClean="0"/>
              <a:t> – </a:t>
            </a:r>
            <a:r>
              <a:rPr sz="5200" dirty="0" err="1" smtClean="0"/>
              <a:t>epoka</a:t>
            </a:r>
            <a:r>
              <a:rPr sz="5200" dirty="0" smtClean="0"/>
              <a:t>?</a:t>
            </a:r>
            <a:endParaRPr sz="5200" dirty="0"/>
          </a:p>
        </p:txBody>
      </p:sp>
      <p:pic>
        <p:nvPicPr>
          <p:cNvPr id="2051" name="Symbol zastępczy obrazu 6" descr="Gogh, Vincent van, Taras kawiarni w nocy, 1888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502399" y="2684721"/>
            <a:ext cx="6520915" cy="5144407"/>
          </a:xfrm>
        </p:spPr>
      </p:pic>
      <p:pic>
        <p:nvPicPr>
          <p:cNvPr id="5" name="Obraz 4" descr="bew16B12CB.jpg"/>
          <p:cNvPicPr>
            <a:picLocks noChangeAspect="1"/>
          </p:cNvPicPr>
          <p:nvPr/>
        </p:nvPicPr>
        <p:blipFill>
          <a:blip r:embed="rId3" cstate="print"/>
          <a:srcRect l="1592"/>
          <a:stretch>
            <a:fillRect/>
          </a:stretch>
        </p:blipFill>
        <p:spPr>
          <a:xfrm>
            <a:off x="0" y="2680556"/>
            <a:ext cx="6502400" cy="5148572"/>
          </a:xfrm>
          <a:prstGeom prst="rect">
            <a:avLst/>
          </a:prstGeom>
        </p:spPr>
      </p:pic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0" y="7829128"/>
            <a:ext cx="2253928" cy="6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Aleksander Kobzdej</a:t>
            </a:r>
            <a:r>
              <a:rPr lang="pl-PL" sz="1700" i="1" dirty="0" smtClean="0"/>
              <a:t> Podaj cegłę</a:t>
            </a:r>
            <a:r>
              <a:rPr lang="pl-PL" sz="1700" dirty="0" smtClean="0"/>
              <a:t>, 1950</a:t>
            </a:r>
            <a:endParaRPr lang="pl-PL" sz="1700" b="1" dirty="0"/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6502400" y="7829128"/>
            <a:ext cx="1928826" cy="6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Debra </a:t>
            </a:r>
            <a:r>
              <a:rPr lang="pl-PL" sz="1700" dirty="0" err="1" smtClean="0"/>
              <a:t>Hurd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i="1" dirty="0" smtClean="0"/>
              <a:t>Wild jazz</a:t>
            </a:r>
            <a:r>
              <a:rPr lang="pl-PL" sz="1700" dirty="0" smtClean="0"/>
              <a:t>, 2009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ymbol zastępczy zawartości 6" descr="Weiss Wojciech, Melancholik (Totenmesse), 18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13768" y="2284512"/>
            <a:ext cx="4866347" cy="7201157"/>
          </a:xfrm>
        </p:spPr>
      </p:pic>
      <p:sp>
        <p:nvSpPr>
          <p:cNvPr id="92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Realizm</a:t>
            </a:r>
            <a:r>
              <a:rPr dirty="0" smtClean="0"/>
              <a:t> </a:t>
            </a:r>
            <a:r>
              <a:rPr dirty="0" err="1" smtClean="0"/>
              <a:t>magiczny</a:t>
            </a:r>
            <a:endParaRPr dirty="0" smtClean="0"/>
          </a:p>
        </p:txBody>
      </p:sp>
      <p:sp>
        <p:nvSpPr>
          <p:cNvPr id="9221" name="Symbol zastępczy zawartości 2"/>
          <p:cNvSpPr>
            <a:spLocks noGrp="1"/>
          </p:cNvSpPr>
          <p:nvPr>
            <p:ph sz="half" idx="2"/>
          </p:nvPr>
        </p:nvSpPr>
        <p:spPr>
          <a:xfrm>
            <a:off x="6070352" y="2212504"/>
            <a:ext cx="6336704" cy="6336704"/>
          </a:xfrm>
        </p:spPr>
        <p:txBody>
          <a:bodyPr/>
          <a:lstStyle/>
          <a:p>
            <a:r>
              <a:rPr lang="pl-PL" dirty="0" smtClean="0"/>
              <a:t>konstrukcja świata, w którym zjawiska nadprzyrodzone i rzeczywistość realistyczna istnieją na tych samych prawach i są dla bohaterów równie naturalne</a:t>
            </a:r>
          </a:p>
          <a:p>
            <a:r>
              <a:rPr lang="pl-PL" dirty="0" smtClean="0"/>
              <a:t>zjawiska nadnaturalne w bardzo dyskretnym stopniu wpływają na realną rzeczywistość świata przedstawionego</a:t>
            </a:r>
          </a:p>
          <a:p>
            <a:r>
              <a:rPr lang="pl-PL" dirty="0" smtClean="0"/>
              <a:t>źródłem inspiracji jest rodzimy folklor</a:t>
            </a:r>
          </a:p>
          <a:p>
            <a:r>
              <a:rPr lang="pl-PL" dirty="0" smtClean="0"/>
              <a:t>poetyckość, nawet w opisie scen brutalnych</a:t>
            </a:r>
          </a:p>
          <a:p>
            <a:r>
              <a:rPr lang="pl-PL" dirty="0" smtClean="0"/>
              <a:t>poszukiwanie w codziennej szarej rzeczywistości aspektów niezwykłych, cudownych</a:t>
            </a: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5638304" y="8641174"/>
            <a:ext cx="1872208" cy="9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Józef Czapski </a:t>
            </a:r>
            <a:r>
              <a:rPr lang="pl-PL" sz="1700" i="1" dirty="0" smtClean="0"/>
              <a:t>Żółta chmura</a:t>
            </a:r>
            <a:r>
              <a:rPr lang="pl-PL" sz="1700" dirty="0" smtClean="0"/>
              <a:t>, 1982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3728" y="556320"/>
            <a:ext cx="117373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© Copyright by Nowa Era Spółka z o.o. 2014</a:t>
            </a:r>
          </a:p>
          <a:p>
            <a:r>
              <a:rPr lang="pl-PL" sz="1600" dirty="0" smtClean="0"/>
              <a:t>Warszawa 2014</a:t>
            </a:r>
          </a:p>
          <a:p>
            <a:r>
              <a:rPr lang="pl-PL" sz="1600" dirty="0" smtClean="0"/>
              <a:t> </a:t>
            </a:r>
          </a:p>
          <a:p>
            <a:r>
              <a:rPr lang="pl-PL" sz="1600" dirty="0" smtClean="0"/>
              <a:t>Autor materiałów: Magdalena Lotterhoff.</a:t>
            </a:r>
          </a:p>
          <a:p>
            <a:r>
              <a:rPr lang="pl-PL" sz="1600" dirty="0" smtClean="0"/>
              <a:t> </a:t>
            </a:r>
          </a:p>
          <a:p>
            <a:r>
              <a:rPr lang="pl-PL" sz="1600" dirty="0" smtClean="0"/>
              <a:t>Koordynacja prac: Katarzyna Wojciechowska.</a:t>
            </a:r>
          </a:p>
          <a:p>
            <a:r>
              <a:rPr lang="pl-PL" sz="1600" dirty="0" smtClean="0"/>
              <a:t>Redakcja merytoryczna i językowa: Katarzyna Wojciechowska.</a:t>
            </a:r>
          </a:p>
          <a:p>
            <a:r>
              <a:rPr lang="pl-PL" sz="1600" dirty="0" err="1" smtClean="0"/>
              <a:t>Fotoserwis</a:t>
            </a:r>
            <a:r>
              <a:rPr lang="pl-PL" sz="1600" dirty="0" smtClean="0"/>
              <a:t>: Magdalena Dzwonkowska.</a:t>
            </a:r>
          </a:p>
          <a:p>
            <a:r>
              <a:rPr lang="en-US" sz="1600" dirty="0" smtClean="0"/>
              <a:t> </a:t>
            </a:r>
            <a:endParaRPr lang="pl-PL" sz="1600" dirty="0" smtClean="0"/>
          </a:p>
          <a:p>
            <a:r>
              <a:rPr lang="en-US" sz="1600" dirty="0" err="1" smtClean="0"/>
              <a:t>Zdjęcia</a:t>
            </a:r>
            <a:r>
              <a:rPr lang="en-US" sz="1600" dirty="0" smtClean="0"/>
              <a:t> </a:t>
            </a:r>
            <a:r>
              <a:rPr lang="en-US" sz="1600" dirty="0" err="1" smtClean="0"/>
              <a:t>pochodzą</a:t>
            </a:r>
            <a:r>
              <a:rPr lang="en-US" sz="1600" dirty="0" smtClean="0"/>
              <a:t> </a:t>
            </a:r>
            <a:r>
              <a:rPr lang="en-US" sz="1600" dirty="0" err="1" smtClean="0"/>
              <a:t>ze</a:t>
            </a:r>
            <a:r>
              <a:rPr lang="en-US" sz="1600" dirty="0" smtClean="0"/>
              <a:t> </a:t>
            </a:r>
            <a:r>
              <a:rPr lang="en-US" sz="1600" dirty="0" err="1" smtClean="0"/>
              <a:t>zbiorów</a:t>
            </a:r>
            <a:r>
              <a:rPr lang="en-US" sz="1600" dirty="0" smtClean="0"/>
              <a:t>: </a:t>
            </a:r>
            <a:r>
              <a:rPr lang="pl-PL" sz="1600" smtClean="0"/>
              <a:t>Archiwum Nowej Ery slajdy: 1, 2, 4, 6, 8, 10; Reporter/Grzegorz Rogiński slajd 5.</a:t>
            </a:r>
            <a:endParaRPr lang="pl-PL" sz="1600" dirty="0" smtClean="0"/>
          </a:p>
          <a:p>
            <a:r>
              <a:rPr lang="en-US" sz="1600" dirty="0" smtClean="0"/>
              <a:t> </a:t>
            </a:r>
            <a:endParaRPr lang="pl-PL" sz="1600" dirty="0" smtClean="0"/>
          </a:p>
          <a:p>
            <a:r>
              <a:rPr lang="pl-PL" sz="1600" dirty="0" smtClean="0"/>
              <a:t>Wydawnictwo dołożyło wszelkich starań, aby odnaleźć posiadaczy praw autorskich do wszystkich zamieszczonych utworów. Pozostałe osoby prosimy o kontakt z Wydawnictwem.</a:t>
            </a:r>
          </a:p>
          <a:p>
            <a:r>
              <a:rPr lang="pl-PL" sz="1600" dirty="0" smtClean="0"/>
              <a:t> </a:t>
            </a:r>
          </a:p>
          <a:p>
            <a:r>
              <a:rPr lang="pl-PL" sz="1600" dirty="0" smtClean="0"/>
              <a:t>Nowa Era Sp. z o.o.</a:t>
            </a:r>
          </a:p>
          <a:p>
            <a:r>
              <a:rPr lang="pl-PL" sz="1600" dirty="0" smtClean="0"/>
              <a:t>Aleje Jerozolimskie 146 D, 02-305 Warszawa</a:t>
            </a:r>
          </a:p>
          <a:p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Socrealizm</a:t>
            </a:r>
            <a:endParaRPr dirty="0"/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715963" y="2140496"/>
            <a:ext cx="6286503" cy="5946428"/>
          </a:xfrm>
        </p:spPr>
        <p:txBody>
          <a:bodyPr/>
          <a:lstStyle/>
          <a:p>
            <a:r>
              <a:rPr lang="pl-PL" sz="2400" dirty="0" smtClean="0">
                <a:cs typeface="Arial" pitchFamily="34" charset="0"/>
              </a:rPr>
              <a:t>metoda twórcza narzucona przez ustrój komunistyczny, obowiązująca w latach 1949–1956</a:t>
            </a:r>
          </a:p>
          <a:p>
            <a:r>
              <a:rPr lang="pl-PL" sz="2400" dirty="0" smtClean="0">
                <a:cs typeface="Arial" pitchFamily="34" charset="0"/>
              </a:rPr>
              <a:t>tematyka związana z pracą w kołchozie, fabryce, na placu budowy</a:t>
            </a:r>
          </a:p>
          <a:p>
            <a:r>
              <a:rPr lang="pl-PL" sz="2400" dirty="0" smtClean="0">
                <a:cs typeface="Arial" pitchFamily="34" charset="0"/>
              </a:rPr>
              <a:t>schematyczna fabuła</a:t>
            </a:r>
          </a:p>
          <a:p>
            <a:r>
              <a:rPr lang="pl-PL" sz="2400" dirty="0" smtClean="0">
                <a:cs typeface="Arial" pitchFamily="34" charset="0"/>
              </a:rPr>
              <a:t>wyraźny podział ról</a:t>
            </a:r>
          </a:p>
          <a:p>
            <a:r>
              <a:rPr lang="pl-PL" sz="2400" dirty="0" smtClean="0">
                <a:cs typeface="Arial" pitchFamily="34" charset="0"/>
              </a:rPr>
              <a:t>patos</a:t>
            </a:r>
          </a:p>
          <a:p>
            <a:r>
              <a:rPr lang="pl-PL" sz="2400" dirty="0" smtClean="0">
                <a:cs typeface="Arial" pitchFamily="34" charset="0"/>
              </a:rPr>
              <a:t>cel propagandowy</a:t>
            </a:r>
          </a:p>
          <a:p>
            <a:pPr>
              <a:buFont typeface="Arial" pitchFamily="34" charset="0"/>
              <a:buNone/>
            </a:pPr>
            <a:endParaRPr lang="pl-PL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pl-PL" dirty="0" smtClean="0">
              <a:cs typeface="Arial" pitchFamily="34" charset="0"/>
            </a:endParaRPr>
          </a:p>
        </p:txBody>
      </p:sp>
      <p:pic>
        <p:nvPicPr>
          <p:cNvPr id="3076" name="Obraz 5" descr="Monet_Claude_Dworzec_Saint_Lazare_Przyjazd_pociagu_1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02880" y="2284512"/>
            <a:ext cx="47750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5638304" y="7894672"/>
            <a:ext cx="2160240" cy="6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Henryk Stażewski </a:t>
            </a:r>
            <a:r>
              <a:rPr lang="pl-PL" sz="1700" i="1" dirty="0" smtClean="0"/>
              <a:t>Traktorzysta</a:t>
            </a:r>
            <a:r>
              <a:rPr lang="pl-PL" sz="1700" dirty="0" smtClean="0"/>
              <a:t>, 1950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 emigracyjna</a:t>
            </a:r>
            <a:endParaRPr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</p:nvPr>
        </p:nvGraphicFramePr>
        <p:xfrm>
          <a:off x="957784" y="2428528"/>
          <a:ext cx="1101722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ymbol zastępczy zawartości 6" descr="Weiss Wojciech, Melancholik (Totenmesse), 18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365333" y="2428528"/>
            <a:ext cx="2665459" cy="3574850"/>
          </a:xfrm>
        </p:spPr>
      </p:pic>
      <p:sp>
        <p:nvSpPr>
          <p:cNvPr id="92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Pokolenie</a:t>
            </a:r>
            <a:r>
              <a:rPr dirty="0" smtClean="0"/>
              <a:t> </a:t>
            </a:r>
            <a:r>
              <a:rPr dirty="0" err="1" smtClean="0"/>
              <a:t>współczesności</a:t>
            </a:r>
            <a:endParaRPr dirty="0" smtClean="0"/>
          </a:p>
        </p:txBody>
      </p:sp>
      <p:sp>
        <p:nvSpPr>
          <p:cNvPr id="9220" name="Symbol zastępczy tekstu 3"/>
          <p:cNvSpPr>
            <a:spLocks noGrp="1"/>
          </p:cNvSpPr>
          <p:nvPr>
            <p:ph type="body" idx="1"/>
          </p:nvPr>
        </p:nvSpPr>
        <p:spPr>
          <a:xfrm>
            <a:off x="650875" y="2094955"/>
            <a:ext cx="5745163" cy="909637"/>
          </a:xfrm>
        </p:spPr>
        <p:txBody>
          <a:bodyPr/>
          <a:lstStyle/>
          <a:p>
            <a:r>
              <a:rPr lang="pl-PL" sz="3200" dirty="0" smtClean="0"/>
              <a:t>„Okres błędów i wypaczeń”</a:t>
            </a:r>
          </a:p>
        </p:txBody>
      </p:sp>
      <p:sp>
        <p:nvSpPr>
          <p:cNvPr id="9221" name="Symbol zastępczy zawartości 2"/>
          <p:cNvSpPr>
            <a:spLocks noGrp="1"/>
          </p:cNvSpPr>
          <p:nvPr>
            <p:ph sz="half" idx="2"/>
          </p:nvPr>
        </p:nvSpPr>
        <p:spPr>
          <a:xfrm>
            <a:off x="650875" y="3076600"/>
            <a:ext cx="6494463" cy="5619750"/>
          </a:xfrm>
        </p:spPr>
        <p:txBody>
          <a:bodyPr/>
          <a:lstStyle/>
          <a:p>
            <a:r>
              <a:rPr lang="pl-PL" dirty="0" smtClean="0"/>
              <a:t>liberalizacja życia politycznego i kulturalnego po śmierci Stalina w 1953 r.</a:t>
            </a:r>
          </a:p>
          <a:p>
            <a:r>
              <a:rPr lang="pl-PL" dirty="0" smtClean="0"/>
              <a:t>mniejsza ingerencja cenzury</a:t>
            </a: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9886776" y="5668888"/>
            <a:ext cx="2448272" cy="3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Andrzej Bursa</a:t>
            </a:r>
            <a:endParaRPr lang="pl-PL" sz="1700" b="1" dirty="0"/>
          </a:p>
        </p:txBody>
      </p:sp>
      <p:sp>
        <p:nvSpPr>
          <p:cNvPr id="7" name="Symbol zastępczy tekstu 3"/>
          <p:cNvSpPr>
            <a:spLocks noGrp="1"/>
          </p:cNvSpPr>
          <p:nvPr>
            <p:ph type="body" idx="1"/>
          </p:nvPr>
        </p:nvSpPr>
        <p:spPr>
          <a:xfrm>
            <a:off x="757237" y="4421981"/>
            <a:ext cx="5745163" cy="909637"/>
          </a:xfrm>
        </p:spPr>
        <p:txBody>
          <a:bodyPr/>
          <a:lstStyle/>
          <a:p>
            <a:r>
              <a:rPr lang="pl-PL" sz="3200" dirty="0" smtClean="0"/>
              <a:t>Pokolenie ‘56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656009" y="5308848"/>
            <a:ext cx="64944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wspólny opóźniony moment debiutu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brak jednorodnego programu literackiego</a:t>
            </a: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od estetyzującego klasycyzmu po turpizm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l-PL" sz="2400" baseline="0" dirty="0" smtClean="0">
                <a:latin typeface="+mn-lt"/>
                <a:cs typeface="+mn-cs"/>
              </a:rPr>
              <a:t>przedstawiciele:</a:t>
            </a:r>
            <a:r>
              <a:rPr lang="pl-PL" sz="2400" dirty="0" smtClean="0">
                <a:latin typeface="+mn-lt"/>
                <a:cs typeface="+mn-cs"/>
              </a:rPr>
              <a:t> Zbigniew Herbert, Miron Białoszewski, Edward Stachura, Sławomir Mrożek, Andrzej Bursa, Marek Hłasko, Stanisław Grochowiak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az 8" descr="Grochowiak Stanisł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4876" y="6172944"/>
            <a:ext cx="3241980" cy="2952328"/>
          </a:xfrm>
          <a:prstGeom prst="rect">
            <a:avLst/>
          </a:prstGeom>
        </p:spPr>
      </p:pic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5062240" y="8804354"/>
            <a:ext cx="2448272" cy="3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Stanisław Grochowiak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Nowa</a:t>
            </a:r>
            <a:r>
              <a:rPr dirty="0" smtClean="0"/>
              <a:t> </a:t>
            </a:r>
            <a:r>
              <a:rPr dirty="0" err="1" smtClean="0"/>
              <a:t>Fala</a:t>
            </a:r>
            <a:endParaRPr dirty="0" smtClean="0"/>
          </a:p>
        </p:txBody>
      </p:sp>
      <p:sp>
        <p:nvSpPr>
          <p:cNvPr id="9221" name="Symbol zastępczy zawartości 2"/>
          <p:cNvSpPr>
            <a:spLocks noGrp="1"/>
          </p:cNvSpPr>
          <p:nvPr>
            <p:ph sz="half" idx="2"/>
          </p:nvPr>
        </p:nvSpPr>
        <p:spPr>
          <a:xfrm>
            <a:off x="650875" y="2140496"/>
            <a:ext cx="11252125" cy="5619750"/>
          </a:xfrm>
        </p:spPr>
        <p:txBody>
          <a:bodyPr/>
          <a:lstStyle/>
          <a:p>
            <a:r>
              <a:rPr lang="pl-PL" dirty="0" smtClean="0"/>
              <a:t>przeżycie pokoleniowe: Marzec ‘68, Grudzień ‘70</a:t>
            </a:r>
          </a:p>
          <a:p>
            <a:r>
              <a:rPr lang="pl-PL" i="1" dirty="0" smtClean="0"/>
              <a:t>Świat nieprzedstawiony</a:t>
            </a:r>
            <a:r>
              <a:rPr lang="pl-PL" dirty="0" smtClean="0"/>
              <a:t> Juliana </a:t>
            </a:r>
            <a:r>
              <a:rPr lang="pl-PL" dirty="0" err="1" smtClean="0"/>
              <a:t>Kornhausera</a:t>
            </a:r>
            <a:r>
              <a:rPr lang="pl-PL" dirty="0" smtClean="0"/>
              <a:t> i Adama Zagajewskiego – manifest, w którym poddano krytyce twórczość odcinającą się od codzienności</a:t>
            </a:r>
          </a:p>
          <a:p>
            <a:r>
              <a:rPr lang="pl-PL" dirty="0" smtClean="0"/>
              <a:t>ukazywanie szarej rzeczywistości PRL-u</a:t>
            </a:r>
          </a:p>
          <a:p>
            <a:r>
              <a:rPr lang="pl-PL" dirty="0" smtClean="0"/>
              <a:t>demaskowanie sztuczności nowomowy</a:t>
            </a:r>
          </a:p>
          <a:p>
            <a:r>
              <a:rPr lang="pl-PL" dirty="0" smtClean="0"/>
              <a:t>przedstawiciele: Stanisław Barańczak, Adam Zagajewski, Ryszard Krynicki,</a:t>
            </a:r>
            <a:br>
              <a:rPr lang="pl-PL" dirty="0" smtClean="0"/>
            </a:br>
            <a:r>
              <a:rPr lang="pl-PL" dirty="0" smtClean="0"/>
              <a:t>Ewa Lipska</a:t>
            </a:r>
          </a:p>
        </p:txBody>
      </p:sp>
      <p:pic>
        <p:nvPicPr>
          <p:cNvPr id="16" name="Symbol zastępczy zawartości 15" descr="EN_00907007_09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406056" y="5020816"/>
            <a:ext cx="6059512" cy="402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Formacja</a:t>
            </a:r>
            <a:r>
              <a:rPr dirty="0" smtClean="0"/>
              <a:t> </a:t>
            </a:r>
            <a:r>
              <a:rPr lang="pl-PL" dirty="0" smtClean="0"/>
              <a:t>„</a:t>
            </a:r>
            <a:r>
              <a:rPr dirty="0" err="1" smtClean="0"/>
              <a:t>bruLionu</a:t>
            </a:r>
            <a:r>
              <a:rPr lang="pl-PL" dirty="0" smtClean="0"/>
              <a:t>”</a:t>
            </a:r>
            <a:endParaRPr dirty="0" smtClean="0"/>
          </a:p>
        </p:txBody>
      </p:sp>
      <p:sp>
        <p:nvSpPr>
          <p:cNvPr id="9221" name="Symbol zastępczy zawartości 2"/>
          <p:cNvSpPr>
            <a:spLocks noGrp="1"/>
          </p:cNvSpPr>
          <p:nvPr>
            <p:ph sz="half" idx="2"/>
          </p:nvPr>
        </p:nvSpPr>
        <p:spPr>
          <a:xfrm>
            <a:off x="650875" y="2572544"/>
            <a:ext cx="5851525" cy="5619750"/>
          </a:xfrm>
        </p:spPr>
        <p:txBody>
          <a:bodyPr/>
          <a:lstStyle/>
          <a:p>
            <a:r>
              <a:rPr lang="pl-PL" dirty="0" smtClean="0"/>
              <a:t>grupa twórców skupiona wokół czasopisma </a:t>
            </a:r>
            <a:r>
              <a:rPr lang="pl-PL" dirty="0" err="1" smtClean="0"/>
              <a:t>„bruLio</a:t>
            </a:r>
            <a:r>
              <a:rPr lang="pl-PL" dirty="0" smtClean="0"/>
              <a:t>n” wydawanego</a:t>
            </a:r>
            <a:br>
              <a:rPr lang="pl-PL" dirty="0" smtClean="0"/>
            </a:br>
            <a:r>
              <a:rPr lang="pl-PL" dirty="0" smtClean="0"/>
              <a:t>w latach 1986–1999</a:t>
            </a:r>
          </a:p>
          <a:p>
            <a:r>
              <a:rPr lang="pl-PL" dirty="0" smtClean="0"/>
              <a:t>redaktor naczelny: Robert </a:t>
            </a:r>
            <a:r>
              <a:rPr lang="pl-PL" dirty="0" err="1" smtClean="0"/>
              <a:t>Tekieli</a:t>
            </a:r>
            <a:endParaRPr lang="pl-PL" dirty="0" smtClean="0"/>
          </a:p>
          <a:p>
            <a:r>
              <a:rPr lang="pl-PL" dirty="0" smtClean="0"/>
              <a:t>brutalizacja języka</a:t>
            </a:r>
          </a:p>
          <a:p>
            <a:r>
              <a:rPr lang="pl-PL" dirty="0" smtClean="0"/>
              <a:t>skupienie na własnym doświadczeniu egzystencjalnym, ciele, biografii</a:t>
            </a:r>
          </a:p>
          <a:p>
            <a:r>
              <a:rPr lang="pl-PL" dirty="0" smtClean="0"/>
              <a:t>ironiczne i zdystansowane spojrzenie na rzeczywistość</a:t>
            </a:r>
          </a:p>
          <a:p>
            <a:r>
              <a:rPr lang="pl-PL" dirty="0" smtClean="0"/>
              <a:t>wchodzenie w dialog z kulturą masową</a:t>
            </a:r>
          </a:p>
          <a:p>
            <a:r>
              <a:rPr lang="pl-PL" dirty="0" smtClean="0"/>
              <a:t>przedstawiciele: Marcin Świetlicki, Jacek Podsiadło, Manuela </a:t>
            </a:r>
            <a:r>
              <a:rPr lang="pl-PL" dirty="0" err="1" smtClean="0"/>
              <a:t>Gretkowska</a:t>
            </a:r>
            <a:r>
              <a:rPr lang="pl-PL" dirty="0" smtClean="0"/>
              <a:t>, Andrzej Stasiuk</a:t>
            </a:r>
          </a:p>
        </p:txBody>
      </p:sp>
      <p:pic>
        <p:nvPicPr>
          <p:cNvPr id="16" name="Symbol zastępczy zawartości 15" descr="EN_00907007_09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086576" y="2645511"/>
            <a:ext cx="3456384" cy="6866748"/>
          </a:xfrm>
        </p:spPr>
      </p:pic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6070352" y="8621216"/>
            <a:ext cx="2160240" cy="9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Jerzy Duda-Gracz </a:t>
            </a:r>
            <a:r>
              <a:rPr lang="pl-PL" sz="1700" i="1" dirty="0" smtClean="0"/>
              <a:t>Dziecko alkoholika jako hetman</a:t>
            </a:r>
            <a:r>
              <a:rPr lang="pl-PL" sz="1700" dirty="0" smtClean="0"/>
              <a:t>, 1988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Egzystencjalizm</a:t>
            </a:r>
            <a:r>
              <a:rPr dirty="0" smtClean="0"/>
              <a:t> w </a:t>
            </a:r>
            <a:r>
              <a:rPr dirty="0" err="1" smtClean="0"/>
              <a:t>literaturze</a:t>
            </a:r>
            <a:endParaRPr dirty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140496"/>
            <a:ext cx="11703050" cy="6435725"/>
          </a:xfrm>
        </p:spPr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Albert Camus </a:t>
            </a:r>
            <a:r>
              <a:rPr lang="pl-PL" i="1" dirty="0" smtClean="0">
                <a:solidFill>
                  <a:srgbClr val="0070C0"/>
                </a:solidFill>
              </a:rPr>
              <a:t>Dżuma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167466" y="2932584"/>
          <a:ext cx="8692652" cy="579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ymbol zastępczy zawartości 6" descr="Weiss Wojciech, Melancholik (Totenmesse), 18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1859" t="9333" r="11062" b="14942"/>
          <a:stretch>
            <a:fillRect/>
          </a:stretch>
        </p:blipFill>
        <p:spPr>
          <a:xfrm>
            <a:off x="957784" y="2295233"/>
            <a:ext cx="5976664" cy="6206535"/>
          </a:xfrm>
        </p:spPr>
      </p:pic>
      <p:sp>
        <p:nvSpPr>
          <p:cNvPr id="92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Teatr</a:t>
            </a:r>
            <a:r>
              <a:rPr dirty="0" smtClean="0"/>
              <a:t> </a:t>
            </a:r>
            <a:r>
              <a:rPr dirty="0" err="1" smtClean="0"/>
              <a:t>absurdu</a:t>
            </a:r>
            <a:endParaRPr dirty="0" smtClean="0"/>
          </a:p>
        </p:txBody>
      </p:sp>
      <p:sp>
        <p:nvSpPr>
          <p:cNvPr id="9221" name="Symbol zastępczy zawartości 2"/>
          <p:cNvSpPr>
            <a:spLocks noGrp="1"/>
          </p:cNvSpPr>
          <p:nvPr>
            <p:ph sz="half" idx="2"/>
          </p:nvPr>
        </p:nvSpPr>
        <p:spPr>
          <a:xfrm>
            <a:off x="7203603" y="2212504"/>
            <a:ext cx="5851525" cy="5619750"/>
          </a:xfrm>
        </p:spPr>
        <p:txBody>
          <a:bodyPr/>
          <a:lstStyle/>
          <a:p>
            <a:r>
              <a:rPr lang="pl-PL" dirty="0" smtClean="0"/>
              <a:t>miejsce akcji: wszędzie i nigdzie</a:t>
            </a:r>
          </a:p>
          <a:p>
            <a:r>
              <a:rPr lang="pl-PL" dirty="0" smtClean="0"/>
              <a:t>bohaterowie pozbawieni motywacji psychologicznych</a:t>
            </a:r>
          </a:p>
          <a:p>
            <a:r>
              <a:rPr lang="pl-PL" dirty="0" smtClean="0"/>
              <a:t>fabuła bez logicznego rozwiązania</a:t>
            </a:r>
          </a:p>
          <a:p>
            <a:r>
              <a:rPr lang="pl-PL" dirty="0" smtClean="0"/>
              <a:t>parodia i groteska</a:t>
            </a:r>
          </a:p>
          <a:p>
            <a:r>
              <a:rPr lang="pl-PL" dirty="0" smtClean="0"/>
              <a:t>pokazanie absurdalności ludzkiej egzystencji</a:t>
            </a:r>
          </a:p>
          <a:p>
            <a:r>
              <a:rPr lang="pl-PL" dirty="0" smtClean="0"/>
              <a:t>przedstawiciele: Samuel Beckett, Eugene Ionesco, Sławomir Mrożek</a:t>
            </a: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6862440" y="8156282"/>
            <a:ext cx="3528392" cy="3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pl-PL" sz="1700" dirty="0" smtClean="0"/>
              <a:t>Jerzy Duda-Gracz </a:t>
            </a:r>
            <a:r>
              <a:rPr lang="pl-PL" sz="1700" i="1" dirty="0" smtClean="0"/>
              <a:t>Babel</a:t>
            </a:r>
            <a:r>
              <a:rPr lang="pl-PL" sz="1700" dirty="0" smtClean="0"/>
              <a:t>, 1977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Postmodernizm w literaturze</a:t>
            </a:r>
            <a:endParaRPr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56074" y="2500536"/>
          <a:ext cx="8692652" cy="579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K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689</Words>
  <Application>Microsoft Office PowerPoint</Application>
  <PresentationFormat>Niestandardowy</PresentationFormat>
  <Paragraphs>109</Paragraphs>
  <Slides>11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prezentacja KN</vt:lpstr>
      <vt:lpstr>Współczesność – epoka?</vt:lpstr>
      <vt:lpstr>Socrealizm</vt:lpstr>
      <vt:lpstr>Literatura emigracyjna</vt:lpstr>
      <vt:lpstr>Pokolenie współczesności</vt:lpstr>
      <vt:lpstr>Nowa Fala</vt:lpstr>
      <vt:lpstr>Formacja „bruLionu”</vt:lpstr>
      <vt:lpstr>Egzystencjalizm w literaturze</vt:lpstr>
      <vt:lpstr>Teatr absurdu</vt:lpstr>
      <vt:lpstr>Postmodernizm w literaturze</vt:lpstr>
      <vt:lpstr>Realizm magiczny</vt:lpstr>
      <vt:lpstr>Slajd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Katarzyna Wojciechowska</dc:creator>
  <cp:lastModifiedBy>Joanna</cp:lastModifiedBy>
  <cp:revision>179</cp:revision>
  <dcterms:created xsi:type="dcterms:W3CDTF">2013-11-06T12:11:44Z</dcterms:created>
  <dcterms:modified xsi:type="dcterms:W3CDTF">2020-12-10T12:55:29Z</dcterms:modified>
</cp:coreProperties>
</file>