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8" r:id="rId3"/>
    <p:sldId id="257" r:id="rId4"/>
    <p:sldId id="259" r:id="rId5"/>
    <p:sldId id="302" r:id="rId6"/>
    <p:sldId id="260" r:id="rId7"/>
    <p:sldId id="261" r:id="rId8"/>
    <p:sldId id="262" r:id="rId9"/>
    <p:sldId id="300" r:id="rId10"/>
    <p:sldId id="258" r:id="rId11"/>
    <p:sldId id="263" r:id="rId12"/>
    <p:sldId id="264" r:id="rId13"/>
    <p:sldId id="294" r:id="rId14"/>
    <p:sldId id="295" r:id="rId15"/>
    <p:sldId id="265" r:id="rId16"/>
    <p:sldId id="287" r:id="rId17"/>
    <p:sldId id="288" r:id="rId18"/>
    <p:sldId id="296" r:id="rId19"/>
    <p:sldId id="266" r:id="rId20"/>
    <p:sldId id="267" r:id="rId21"/>
    <p:sldId id="281" r:id="rId22"/>
    <p:sldId id="268" r:id="rId23"/>
    <p:sldId id="283" r:id="rId24"/>
    <p:sldId id="284" r:id="rId25"/>
    <p:sldId id="289" r:id="rId26"/>
    <p:sldId id="290" r:id="rId27"/>
    <p:sldId id="297" r:id="rId28"/>
    <p:sldId id="291" r:id="rId29"/>
    <p:sldId id="293" r:id="rId30"/>
    <p:sldId id="301" r:id="rId31"/>
    <p:sldId id="292" r:id="rId32"/>
    <p:sldId id="299" r:id="rId33"/>
    <p:sldId id="270" r:id="rId34"/>
    <p:sldId id="271" r:id="rId35"/>
    <p:sldId id="272" r:id="rId36"/>
    <p:sldId id="273" r:id="rId37"/>
    <p:sldId id="274" r:id="rId38"/>
    <p:sldId id="275" r:id="rId39"/>
    <p:sldId id="277" r:id="rId40"/>
    <p:sldId id="278" r:id="rId41"/>
    <p:sldId id="279" r:id="rId42"/>
    <p:sldId id="282" r:id="rId43"/>
    <p:sldId id="286" r:id="rId4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A75A0-9F39-4F6E-84AE-B834650F1E03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7514D-0714-462E-8B71-4D321EA02D6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23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32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34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36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7514D-0714-462E-8B71-4D321EA02D6A}" type="slidenum">
              <a:rPr lang="sk-SK" smtClean="0"/>
              <a:pPr/>
              <a:t>42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61FE-CA24-4066-8014-5534501A2E8F}" type="datetimeFigureOut">
              <a:rPr lang="sk-SK" smtClean="0"/>
              <a:pPr/>
              <a:t>29. 2. 2012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EB06-527A-48D0-BC91-4B8E1CAA0C07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E:\Documents%20and%20Settings\HP\Local%20Settings\Temporary%20Internet%20Files\Content.IE5\9ET9MNV0\MS900074186%5b1%5d.mid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HP\Plocha\Z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0" y="4365104"/>
            <a:ext cx="4788024" cy="3240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4400" b="1" dirty="0" smtClean="0">
                <a:solidFill>
                  <a:srgbClr val="0070C0"/>
                </a:solidFill>
                <a:latin typeface="Jokerman" pitchFamily="82" charset="0"/>
              </a:rPr>
              <a:t>  </a:t>
            </a:r>
          </a:p>
          <a:p>
            <a:pPr>
              <a:buNone/>
            </a:pPr>
            <a:r>
              <a:rPr lang="sk-SK" sz="4400" b="1" dirty="0" smtClean="0">
                <a:solidFill>
                  <a:srgbClr val="0070C0"/>
                </a:solidFill>
                <a:latin typeface="Jokerman" pitchFamily="82" charset="0"/>
              </a:rPr>
              <a:t>  naša planéta </a:t>
            </a:r>
          </a:p>
          <a:p>
            <a:pPr>
              <a:buNone/>
            </a:pPr>
            <a:r>
              <a:rPr lang="sk-SK" sz="4400" b="1" dirty="0" smtClean="0">
                <a:solidFill>
                  <a:schemeClr val="bg1"/>
                </a:solidFill>
                <a:latin typeface="Jokerman" pitchFamily="82" charset="0"/>
              </a:rPr>
              <a:t>                       ZEM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ocuments and Settings\HP\Plocha\Krásy Zeme\47namíbia, Afr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ocuments and Settings\HP\Plocha\Krásy Zeme\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ocuments and Settings\HP\Plocha\Krásy Zeme\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pic>
        <p:nvPicPr>
          <p:cNvPr id="9219" name="Picture 3" descr="E:\Documents and Settings\HP\Plocha\Krásy Zeme\jarná krá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Documents and Settings\HP\Plocha\ROK\JAR\včielka opeľu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860032" y="5517232"/>
            <a:ext cx="2953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smtClean="0">
                <a:solidFill>
                  <a:schemeClr val="bg1"/>
                </a:solidFill>
                <a:latin typeface="Jokerman" pitchFamily="82" charset="0"/>
              </a:rPr>
              <a:t>Kto  som ?</a:t>
            </a:r>
            <a:endParaRPr lang="sk-SK" sz="4400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Documents and Settings\HP\Plocha\Krásy Zeme\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Documents and Settings\HP\Plocha\Krásy Zeme\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10349408" cy="7762056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HP\Plocha\Krásy Zeme\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Jokerman" pitchFamily="82" charset="0"/>
              </a:rPr>
              <a:t>Poznáš</a:t>
            </a:r>
            <a:r>
              <a:rPr lang="sk-SK" dirty="0" smtClean="0">
                <a:latin typeface="Jokerman" pitchFamily="82" charset="0"/>
              </a:rPr>
              <a:t> </a:t>
            </a:r>
            <a:r>
              <a:rPr lang="sk-SK" dirty="0" smtClean="0">
                <a:solidFill>
                  <a:schemeClr val="bg1"/>
                </a:solidFill>
                <a:latin typeface="Jokerman" pitchFamily="82" charset="0"/>
              </a:rPr>
              <a:t>toto zviera? </a:t>
            </a:r>
            <a:endParaRPr lang="sk-SK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ocuments and Settings\HP\Plocha\Krásy Zeme\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372655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  <a:latin typeface="Jokerman" pitchFamily="82" charset="0"/>
              </a:rPr>
              <a:t>Ako sa volá toto zviera?</a:t>
            </a:r>
            <a:endParaRPr lang="sk-SK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Documents and Settings\HP\Plocha\Krásy Zeme\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42875"/>
            <a:ext cx="9753600" cy="71437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ocuments and Settings\HP\Plocha\Krásy Zeme\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60" cy="720942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4941168"/>
            <a:ext cx="961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rgbClr val="C00000"/>
                </a:solidFill>
                <a:latin typeface="Jokerman" pitchFamily="82" charset="0"/>
              </a:rPr>
              <a:t>         </a:t>
            </a:r>
            <a:r>
              <a:rPr lang="sk-SK" sz="4400" b="1" dirty="0" smtClean="0">
                <a:solidFill>
                  <a:schemeClr val="bg1"/>
                </a:solidFill>
                <a:latin typeface="Jokerman" pitchFamily="82" charset="0"/>
              </a:rPr>
              <a:t>Koľko</a:t>
            </a:r>
            <a:r>
              <a:rPr lang="sk-SK" sz="4000" b="1" dirty="0" smtClean="0">
                <a:solidFill>
                  <a:schemeClr val="bg1"/>
                </a:solidFill>
                <a:latin typeface="Jokerman" pitchFamily="82" charset="0"/>
              </a:rPr>
              <a:t>  bodiek  mi  vidno </a:t>
            </a:r>
          </a:p>
          <a:p>
            <a:r>
              <a:rPr lang="sk-SK" sz="4000" b="1" dirty="0" smtClean="0">
                <a:solidFill>
                  <a:schemeClr val="bg1"/>
                </a:solidFill>
                <a:latin typeface="Jokerman" pitchFamily="82" charset="0"/>
              </a:rPr>
              <a:t>         ma  kabátiku?</a:t>
            </a:r>
            <a:endParaRPr lang="sk-SK" sz="4000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1213694">
            <a:off x="457200" y="1268760"/>
            <a:ext cx="8229600" cy="3456384"/>
          </a:xfrm>
        </p:spPr>
        <p:txBody>
          <a:bodyPr>
            <a:noAutofit/>
          </a:bodyPr>
          <a:lstStyle/>
          <a:p>
            <a:r>
              <a:rPr lang="sk-SK" sz="8800" b="1" dirty="0" smtClean="0">
                <a:solidFill>
                  <a:schemeClr val="bg1"/>
                </a:solidFill>
                <a:latin typeface="Jokerman" pitchFamily="82" charset="0"/>
              </a:rPr>
              <a:t>Krásy  našej  planéty</a:t>
            </a:r>
            <a:endParaRPr lang="sk-SK" sz="8800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ocuments and Settings\HP\Plocha\Krásy Zeme\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924" y="36513"/>
            <a:ext cx="9413462" cy="682148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ocuments and Settings\HP\Plocha\Krásy Zeme\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23825"/>
            <a:ext cx="9753600" cy="71056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Documents and Settings\HP\Plocha\ROK\LETO\bodli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ocuments and Settings\HP\Plocha\Krásy Zeme\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77080" y="1412776"/>
            <a:ext cx="972108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FF00"/>
                </a:solidFill>
                <a:latin typeface="Jokerman" pitchFamily="82" charset="0"/>
              </a:rPr>
              <a:t>Ako  sa  volajú  tieto  kvety </a:t>
            </a:r>
            <a:br>
              <a:rPr lang="sk-SK" b="1" dirty="0" smtClean="0">
                <a:solidFill>
                  <a:srgbClr val="FFFF00"/>
                </a:solidFill>
                <a:latin typeface="Jokerman" pitchFamily="82" charset="0"/>
              </a:rPr>
            </a:br>
            <a:r>
              <a:rPr lang="sk-SK" b="1" dirty="0" smtClean="0">
                <a:solidFill>
                  <a:srgbClr val="FFFF00"/>
                </a:solidFill>
                <a:latin typeface="Jokerman" pitchFamily="82" charset="0"/>
              </a:rPr>
              <a:t>a  akej  sú farby?</a:t>
            </a:r>
            <a:endParaRPr lang="sk-SK" b="1" dirty="0">
              <a:solidFill>
                <a:srgbClr val="FFFF00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cuments and Settings\HP\Plocha\ROK\JESEŇ\hu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Jokerman" pitchFamily="82" charset="0"/>
              </a:rPr>
              <a:t>Je  táto  huba  jedlá ?</a:t>
            </a:r>
            <a:endParaRPr lang="sk-SK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 and Settings\HP\Plocha\ROK\JESEŇ\jesenná krás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8229600" cy="1143000"/>
          </a:xfrm>
        </p:spPr>
        <p:txBody>
          <a:bodyPr>
            <a:no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Jokerman" pitchFamily="82" charset="0"/>
              </a:rPr>
              <a:t>Prečo   je  lístie  na  stromoch červené?</a:t>
            </a:r>
            <a:endParaRPr lang="sk-SK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ocuments and Settings\HP\Plocha\ROK\JESEŇ\muchotrá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67544" y="5445224"/>
            <a:ext cx="666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rgbClr val="FF0000"/>
                </a:solidFill>
                <a:latin typeface="Jokerman" pitchFamily="82" charset="0"/>
              </a:rPr>
              <a:t>Ako sa  volá  táto  huba  ?</a:t>
            </a:r>
            <a:endParaRPr lang="sk-SK" sz="4000" b="1" dirty="0">
              <a:solidFill>
                <a:srgbClr val="FF0000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ocuments and Settings\HP\Plocha\ROK\ZIMA\Slovensko v zi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10565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771800" y="548680"/>
            <a:ext cx="58128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smtClean="0">
                <a:latin typeface="Jokerman" pitchFamily="82" charset="0"/>
              </a:rPr>
              <a:t>Aké  ročné  obdobie </a:t>
            </a:r>
          </a:p>
          <a:p>
            <a:r>
              <a:rPr lang="sk-SK" sz="4400" b="1" dirty="0" smtClean="0">
                <a:latin typeface="Jokerman" pitchFamily="82" charset="0"/>
              </a:rPr>
              <a:t>je  na  obrázku?</a:t>
            </a:r>
            <a:endParaRPr lang="sk-SK" sz="4400" b="1" dirty="0">
              <a:latin typeface="Jokerman" pitchFamily="82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ocuments and Settings\HP\Plocha\ROK\ZIMA\cencú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19063"/>
            <a:ext cx="9753600" cy="709612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5733256"/>
            <a:ext cx="853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accent6">
                    <a:lumMod val="75000"/>
                  </a:schemeClr>
                </a:solidFill>
                <a:latin typeface="Jokerman" pitchFamily="82" charset="0"/>
              </a:rPr>
              <a:t>    Čo chytá  mačička   labkami?</a:t>
            </a:r>
            <a:endParaRPr lang="sk-SK" sz="4400" b="1" dirty="0">
              <a:solidFill>
                <a:schemeClr val="accent6">
                  <a:lumMod val="75000"/>
                </a:schemeClr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ocuments and Settings\HP\Plocha\ROK\ZIMA\vloč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6265" y="0"/>
            <a:ext cx="10700265" cy="711864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151112" y="404664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bg1"/>
                </a:solidFill>
                <a:latin typeface="Jokerman" pitchFamily="82" charset="0"/>
              </a:rPr>
              <a:t>               Hádajte ,  </a:t>
            </a:r>
            <a:r>
              <a:rPr lang="sk-SK" sz="4400" b="1" dirty="0" smtClean="0">
                <a:solidFill>
                  <a:schemeClr val="bg1"/>
                </a:solidFill>
                <a:latin typeface="Jokerman" pitchFamily="82" charset="0"/>
              </a:rPr>
              <a:t>kto</a:t>
            </a:r>
            <a:r>
              <a:rPr lang="sk-SK" sz="4000" b="1" dirty="0" smtClean="0">
                <a:solidFill>
                  <a:schemeClr val="bg1"/>
                </a:solidFill>
                <a:latin typeface="Jokerman" pitchFamily="82" charset="0"/>
              </a:rPr>
              <a:t>  som?   </a:t>
            </a:r>
            <a:endParaRPr lang="sk-SK" sz="4000" b="1" dirty="0">
              <a:solidFill>
                <a:schemeClr val="bg1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and Settings\HP\Plocha\Krásy Zem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27984" y="33265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chemeClr val="bg1"/>
                </a:solidFill>
                <a:latin typeface="Jokerman" pitchFamily="82" charset="0"/>
              </a:rPr>
              <a:t>   </a:t>
            </a:r>
            <a:endParaRPr lang="sk-SK" sz="4000" dirty="0">
              <a:solidFill>
                <a:schemeClr val="bg1"/>
              </a:solidFill>
              <a:latin typeface="Jokerman" pitchFamily="82" charset="0"/>
            </a:endParaRPr>
          </a:p>
        </p:txBody>
      </p:sp>
      <p:pic>
        <p:nvPicPr>
          <p:cNvPr id="2050" name="Picture 2" descr="E:\Documents and Settings\HP\Plocha\rastliny, plody\jarabina v z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ocuments and Settings\HP\Plocha\ROK\rok- 4 ročné obdob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55576" y="980728"/>
            <a:ext cx="78488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atin typeface="Jokerman" pitchFamily="82" charset="0"/>
              </a:rPr>
              <a:t>Ak  chceme , aby  naša   Zem </a:t>
            </a:r>
          </a:p>
          <a:p>
            <a:r>
              <a:rPr lang="sk-SK" sz="4400" b="1" dirty="0" smtClean="0">
                <a:latin typeface="Jokerman" pitchFamily="82" charset="0"/>
              </a:rPr>
              <a:t>ostala  i  naďalej  taká  krásna,</a:t>
            </a:r>
          </a:p>
          <a:p>
            <a:r>
              <a:rPr lang="sk-SK" sz="4400" b="1" dirty="0" smtClean="0">
                <a:latin typeface="Jokerman" pitchFamily="82" charset="0"/>
              </a:rPr>
              <a:t>nesmieme  zabúdať  na to, </a:t>
            </a:r>
          </a:p>
          <a:p>
            <a:r>
              <a:rPr lang="sk-SK" sz="4400" b="1" dirty="0" smtClean="0">
                <a:latin typeface="Jokerman" pitchFamily="82" charset="0"/>
              </a:rPr>
              <a:t>čo  jej  škodí,  ničí   ju...</a:t>
            </a:r>
            <a:endParaRPr lang="sk-SK" sz="4400" b="1" dirty="0">
              <a:latin typeface="Jokerman" pitchFamily="82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013176"/>
            <a:ext cx="2106935" cy="157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25288"/>
            <a:ext cx="3384376" cy="159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013176"/>
            <a:ext cx="2448272" cy="159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3066" y="4354091"/>
            <a:ext cx="3980934" cy="250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123955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452" y="0"/>
            <a:ext cx="361654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132856"/>
            <a:ext cx="4050196" cy="270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9307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852936"/>
            <a:ext cx="1655186" cy="13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509120"/>
            <a:ext cx="3275857" cy="218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88640"/>
            <a:ext cx="3365653" cy="22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060848"/>
            <a:ext cx="344467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9456"/>
            <a:ext cx="3458434" cy="230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221088"/>
            <a:ext cx="3347864" cy="247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35896" y="980728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bg1"/>
                </a:solidFill>
                <a:latin typeface="Jokerman" pitchFamily="82" charset="0"/>
              </a:rPr>
              <a:t>AKO   môžeme  pomôcť  my ?</a:t>
            </a:r>
            <a:endParaRPr lang="sk-SK" sz="4000" b="1" dirty="0">
              <a:solidFill>
                <a:schemeClr val="bg1"/>
              </a:solidFill>
              <a:latin typeface="Jokerman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2762902" cy="31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717032"/>
            <a:ext cx="2578586" cy="27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17032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2366823" cy="235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01008"/>
            <a:ext cx="2466380" cy="248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2969410" cy="212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32656"/>
            <a:ext cx="1483221" cy="182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81128"/>
            <a:ext cx="3063309" cy="2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692696"/>
            <a:ext cx="3195439" cy="212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348880"/>
            <a:ext cx="259562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332656"/>
            <a:ext cx="77973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latin typeface="Jokerman" pitchFamily="82" charset="0"/>
              </a:rPr>
              <a:t>Vyber , ktorý  obrázok  hovorí</a:t>
            </a:r>
          </a:p>
          <a:p>
            <a:r>
              <a:rPr lang="sk-SK" sz="4000" b="1" dirty="0" smtClean="0">
                <a:latin typeface="Jokerman" pitchFamily="82" charset="0"/>
              </a:rPr>
              <a:t> čo  je  nesprávne , a prečo ?</a:t>
            </a:r>
            <a:endParaRPr lang="sk-SK" sz="4000" b="1" dirty="0">
              <a:latin typeface="Jokerman" pitchFamily="82" charset="0"/>
            </a:endParaRPr>
          </a:p>
        </p:txBody>
      </p:sp>
      <p:pic>
        <p:nvPicPr>
          <p:cNvPr id="7173" name="Picture 5" descr="E:\Documents and Settings\HP\Plocha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132856"/>
            <a:ext cx="7300121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ocuments and Settings\HP\Plocha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47" y="1916832"/>
            <a:ext cx="7300121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ocuments and Settings\HP\Plocha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628800"/>
            <a:ext cx="7508017" cy="36038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ocuments and Settings\HP\Plocha\Krásy Zeme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ocuments and Settings\HP\Plocha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61742"/>
            <a:ext cx="7848872" cy="376745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ocuments and Settings\HP\Plocha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67" y="1628800"/>
            <a:ext cx="7650850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76256" y="764704"/>
            <a:ext cx="2267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Každoročne si 22. apríla pripomíname Deň Zeme. Je to deň, ktorý patrí našej planéte Zem. Zemi, ktorú by si mal každý z nás vážiť a hlavne sa o ňu aj starať. Aspoň tento deň by sa mali ľudia odhodlať pre ňu niečo pekné, užitočné a prospešné urobiť. Musíme teda využiť čas na to, aby sme sa všetci pričinili k zachráneniu našej krásnej planéty </a:t>
            </a:r>
            <a:endParaRPr lang="sk-SK" dirty="0"/>
          </a:p>
        </p:txBody>
      </p:sp>
      <p:pic>
        <p:nvPicPr>
          <p:cNvPr id="17411" name="Picture 3" descr="den ze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032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59632" y="3140968"/>
            <a:ext cx="5454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i="1" dirty="0" smtClean="0"/>
              <a:t>“AŽ UMRIE POSLEDNÝ STROM A POSLEDNÁ RIEKA BUDE OTRÁVENÁ A POSLEDNÁ RYBA BUDE CHYTENÁ, VTEDY SI UVEDOMÍME, ŽE PENIAZE SA JESŤ NEDAJÚ”</a:t>
            </a:r>
            <a:endParaRPr lang="sk-SK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9592" y="1196752"/>
            <a:ext cx="6526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 smtClean="0">
                <a:solidFill>
                  <a:srgbClr val="C00000"/>
                </a:solidFill>
                <a:latin typeface="Jokerman" pitchFamily="82" charset="0"/>
              </a:rPr>
              <a:t>Nedovoľme ,</a:t>
            </a:r>
          </a:p>
          <a:p>
            <a:r>
              <a:rPr lang="sk-SK" sz="4000" dirty="0" smtClean="0">
                <a:solidFill>
                  <a:srgbClr val="C00000"/>
                </a:solidFill>
                <a:latin typeface="Jokerman" pitchFamily="82" charset="0"/>
              </a:rPr>
              <a:t> aby sa naplnila táto veta:</a:t>
            </a:r>
            <a:endParaRPr lang="sk-SK" sz="4000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39952" y="6453336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Vypracovala:  Edita </a:t>
            </a:r>
            <a:r>
              <a:rPr lang="sk-SK" sz="1000" dirty="0" err="1" smtClean="0"/>
              <a:t>Močilanová</a:t>
            </a:r>
            <a:r>
              <a:rPr lang="sk-SK" sz="1000" dirty="0" smtClean="0"/>
              <a:t>, ZŠ s MŠ Hurbanova, Martin          Zdroje: </a:t>
            </a:r>
            <a:r>
              <a:rPr lang="sk-SK" sz="1000" dirty="0" err="1" smtClean="0"/>
              <a:t>Google</a:t>
            </a:r>
            <a:r>
              <a:rPr lang="sk-SK" sz="1000" dirty="0" smtClean="0"/>
              <a:t>.</a:t>
            </a:r>
            <a:r>
              <a:rPr lang="sk-SK" sz="1000" dirty="0" smtClean="0"/>
              <a:t> </a:t>
            </a:r>
            <a:endParaRPr lang="sk-SK" sz="1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Documents and Settings\HP\Plocha\zvieratá\pod hladinou mora\rybk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 and Settings\HP\Plocha\Krásy Zeme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42875"/>
            <a:ext cx="9753600" cy="71437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MS900074186[1].mid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122" name="Picture 2" descr="E:\Documents and Settings\HP\Plocha\Krásy Zeme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s and Settings\HP\Plocha\Krásy Zeme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Documents and Settings\HP\Plocha\zvieratá\voľne žijúce\dro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0"/>
            <a:ext cx="4632176" cy="34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776" y="3059832"/>
            <a:ext cx="5064224" cy="379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716017" cy="35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245</Words>
  <Application>Microsoft Office PowerPoint</Application>
  <PresentationFormat>Předvádění na obrazovce (4:3)</PresentationFormat>
  <Paragraphs>37</Paragraphs>
  <Slides>43</Slides>
  <Notes>7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Motív Office</vt:lpstr>
      <vt:lpstr>Snímek 1</vt:lpstr>
      <vt:lpstr>Krásy  našej  planéty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Poznáš toto zviera? </vt:lpstr>
      <vt:lpstr>Ako sa volá toto zviera?</vt:lpstr>
      <vt:lpstr>Snímek 18</vt:lpstr>
      <vt:lpstr>Snímek 19</vt:lpstr>
      <vt:lpstr>Snímek 20</vt:lpstr>
      <vt:lpstr>Snímek 21</vt:lpstr>
      <vt:lpstr>Snímek 22</vt:lpstr>
      <vt:lpstr>Ako  sa  volajú  tieto  kvety  a  akej  sú farby?</vt:lpstr>
      <vt:lpstr>Je  táto  huba  jedlá ?</vt:lpstr>
      <vt:lpstr>Prečo   je  lístie  na  stromoch červené?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Naša planéta - ZEM</dc:title>
  <dc:creator>Edita, Hurbanova, Martin</dc:creator>
  <cp:lastModifiedBy>HP</cp:lastModifiedBy>
  <cp:revision>162</cp:revision>
  <dcterms:created xsi:type="dcterms:W3CDTF">2012-01-06T17:06:31Z</dcterms:created>
  <dcterms:modified xsi:type="dcterms:W3CDTF">2012-02-29T07:26:46Z</dcterms:modified>
</cp:coreProperties>
</file>