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13BA30-5E56-4520-8570-176E929F125B}" type="doc">
      <dgm:prSet loTypeId="urn:microsoft.com/office/officeart/2005/8/layout/cycle1" loCatId="cycle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6F1B77C2-8D91-4A93-8584-F249EA92E0DC}">
      <dgm:prSet phldrT="[Tekst]" custT="1"/>
      <dgm:spPr/>
      <dgm:t>
        <a:bodyPr/>
        <a:lstStyle/>
        <a:p>
          <a:r>
            <a:rPr lang="pl-PL" sz="1400" b="1" dirty="0" smtClean="0">
              <a:latin typeface="Garamond" pitchFamily="18" charset="0"/>
            </a:rPr>
            <a:t>czaty </a:t>
          </a:r>
          <a:br>
            <a:rPr lang="pl-PL" sz="1400" b="1" dirty="0" smtClean="0">
              <a:latin typeface="Garamond" pitchFamily="18" charset="0"/>
            </a:rPr>
          </a:br>
          <a:r>
            <a:rPr lang="pl-PL" sz="1400" b="1" dirty="0" smtClean="0">
              <a:latin typeface="Garamond" pitchFamily="18" charset="0"/>
            </a:rPr>
            <a:t>i komunikatory</a:t>
          </a:r>
          <a:endParaRPr lang="pl-PL" sz="1400" b="1" dirty="0">
            <a:latin typeface="Garamond" pitchFamily="18" charset="0"/>
          </a:endParaRPr>
        </a:p>
      </dgm:t>
    </dgm:pt>
    <dgm:pt modelId="{822072B3-E510-449E-A5A5-772DE7A90894}" type="parTrans" cxnId="{CADE5C3A-0EE6-4392-A9FF-0E0FE930AC11}">
      <dgm:prSet/>
      <dgm:spPr/>
      <dgm:t>
        <a:bodyPr/>
        <a:lstStyle/>
        <a:p>
          <a:endParaRPr lang="pl-PL"/>
        </a:p>
      </dgm:t>
    </dgm:pt>
    <dgm:pt modelId="{FE7CBD1B-57E8-4526-A88B-68BC068DAA85}" type="sibTrans" cxnId="{CADE5C3A-0EE6-4392-A9FF-0E0FE930AC11}">
      <dgm:prSet/>
      <dgm:spPr/>
      <dgm:t>
        <a:bodyPr/>
        <a:lstStyle/>
        <a:p>
          <a:endParaRPr lang="pl-PL"/>
        </a:p>
      </dgm:t>
    </dgm:pt>
    <dgm:pt modelId="{E4FCC179-9DEB-42FD-8848-D19B726BD018}">
      <dgm:prSet phldrT="[Tekst]" custT="1"/>
      <dgm:spPr/>
      <dgm:t>
        <a:bodyPr/>
        <a:lstStyle/>
        <a:p>
          <a:r>
            <a:rPr lang="pl-PL" sz="1400" b="1" dirty="0" smtClean="0">
              <a:latin typeface="Garamond" pitchFamily="18" charset="0"/>
            </a:rPr>
            <a:t>poczta elektroniczna</a:t>
          </a:r>
          <a:endParaRPr lang="pl-PL" sz="1400" b="1" dirty="0">
            <a:latin typeface="Garamond" pitchFamily="18" charset="0"/>
          </a:endParaRPr>
        </a:p>
      </dgm:t>
    </dgm:pt>
    <dgm:pt modelId="{005DB448-7F38-43FE-B59B-E8FBC7A264B6}" type="parTrans" cxnId="{2E760BB6-217F-44DC-ADBD-E417FD3EB2BE}">
      <dgm:prSet/>
      <dgm:spPr/>
      <dgm:t>
        <a:bodyPr/>
        <a:lstStyle/>
        <a:p>
          <a:endParaRPr lang="pl-PL"/>
        </a:p>
      </dgm:t>
    </dgm:pt>
    <dgm:pt modelId="{8AA78C81-E988-4117-AD31-018D406F0347}" type="sibTrans" cxnId="{2E760BB6-217F-44DC-ADBD-E417FD3EB2BE}">
      <dgm:prSet/>
      <dgm:spPr/>
      <dgm:t>
        <a:bodyPr/>
        <a:lstStyle/>
        <a:p>
          <a:endParaRPr lang="pl-PL"/>
        </a:p>
      </dgm:t>
    </dgm:pt>
    <dgm:pt modelId="{BDED7729-1F61-45BB-8989-DBC78E8C119D}">
      <dgm:prSet phldrT="[Tekst]" custT="1"/>
      <dgm:spPr/>
      <dgm:t>
        <a:bodyPr/>
        <a:lstStyle/>
        <a:p>
          <a:r>
            <a:rPr lang="pl-PL" sz="1400" b="1" dirty="0" smtClean="0">
              <a:latin typeface="Garamond" pitchFamily="18" charset="0"/>
            </a:rPr>
            <a:t>przeglądarki internetowe </a:t>
          </a:r>
          <a:br>
            <a:rPr lang="pl-PL" sz="1400" b="1" dirty="0" smtClean="0">
              <a:latin typeface="Garamond" pitchFamily="18" charset="0"/>
            </a:rPr>
          </a:br>
          <a:r>
            <a:rPr lang="pl-PL" sz="1400" b="1" dirty="0" smtClean="0">
              <a:latin typeface="Garamond" pitchFamily="18" charset="0"/>
            </a:rPr>
            <a:t>i </a:t>
          </a:r>
          <a:r>
            <a:rPr lang="pl-PL" sz="1400" b="1" dirty="0" err="1" smtClean="0">
              <a:latin typeface="Garamond" pitchFamily="18" charset="0"/>
            </a:rPr>
            <a:t>blogi</a:t>
          </a:r>
          <a:endParaRPr lang="pl-PL" sz="1400" b="1" dirty="0">
            <a:latin typeface="Garamond" pitchFamily="18" charset="0"/>
          </a:endParaRPr>
        </a:p>
      </dgm:t>
    </dgm:pt>
    <dgm:pt modelId="{7A39BAFF-C790-497A-B7A1-D03B0BC27FA8}" type="parTrans" cxnId="{D9EE9945-15BC-4BFD-BFDD-9CEECB22440B}">
      <dgm:prSet/>
      <dgm:spPr/>
      <dgm:t>
        <a:bodyPr/>
        <a:lstStyle/>
        <a:p>
          <a:endParaRPr lang="pl-PL"/>
        </a:p>
      </dgm:t>
    </dgm:pt>
    <dgm:pt modelId="{B7415CB3-7FF0-4116-B6B7-77C582FC8674}" type="sibTrans" cxnId="{D9EE9945-15BC-4BFD-BFDD-9CEECB22440B}">
      <dgm:prSet/>
      <dgm:spPr/>
      <dgm:t>
        <a:bodyPr/>
        <a:lstStyle/>
        <a:p>
          <a:endParaRPr lang="pl-PL"/>
        </a:p>
      </dgm:t>
    </dgm:pt>
    <dgm:pt modelId="{B4FDF8AF-11F8-4C9B-9FBC-5332AFB2D3AC}">
      <dgm:prSet phldrT="[Tekst]" custT="1"/>
      <dgm:spPr/>
      <dgm:t>
        <a:bodyPr/>
        <a:lstStyle/>
        <a:p>
          <a:r>
            <a:rPr lang="pl-PL" sz="1400" b="1" dirty="0" smtClean="0">
              <a:latin typeface="Garamond" pitchFamily="18" charset="0"/>
            </a:rPr>
            <a:t>serwisy </a:t>
          </a:r>
          <a:r>
            <a:rPr lang="pl-PL" sz="1400" b="1" dirty="0" err="1" smtClean="0">
              <a:latin typeface="Garamond" pitchFamily="18" charset="0"/>
            </a:rPr>
            <a:t>społecznościowe</a:t>
          </a:r>
          <a:r>
            <a:rPr lang="pl-PL" sz="1400" b="1" dirty="0" smtClean="0">
              <a:latin typeface="Garamond" pitchFamily="18" charset="0"/>
            </a:rPr>
            <a:t>, fora dyskusyjne</a:t>
          </a:r>
          <a:endParaRPr lang="pl-PL" sz="1400" b="1" dirty="0">
            <a:latin typeface="Garamond" pitchFamily="18" charset="0"/>
          </a:endParaRPr>
        </a:p>
      </dgm:t>
    </dgm:pt>
    <dgm:pt modelId="{BBC56CA3-A908-4534-A358-D456973F2B1F}" type="parTrans" cxnId="{7E99BAA2-FD6D-4C65-B9EB-C90378543E82}">
      <dgm:prSet/>
      <dgm:spPr/>
      <dgm:t>
        <a:bodyPr/>
        <a:lstStyle/>
        <a:p>
          <a:endParaRPr lang="pl-PL"/>
        </a:p>
      </dgm:t>
    </dgm:pt>
    <dgm:pt modelId="{563A91DD-8E52-42F2-BB5B-BE365B7777F4}" type="sibTrans" cxnId="{7E99BAA2-FD6D-4C65-B9EB-C90378543E82}">
      <dgm:prSet/>
      <dgm:spPr/>
      <dgm:t>
        <a:bodyPr/>
        <a:lstStyle/>
        <a:p>
          <a:endParaRPr lang="pl-PL"/>
        </a:p>
      </dgm:t>
    </dgm:pt>
    <dgm:pt modelId="{9ABB4095-537B-4972-84F0-C0FE47D6F248}">
      <dgm:prSet phldrT="[Tekst]" custT="1"/>
      <dgm:spPr/>
      <dgm:t>
        <a:bodyPr/>
        <a:lstStyle/>
        <a:p>
          <a:r>
            <a:rPr lang="pl-PL" sz="1400" b="1" dirty="0" smtClean="0">
              <a:latin typeface="Garamond" pitchFamily="18" charset="0"/>
            </a:rPr>
            <a:t>rozmowy GSM, SMS, MMS</a:t>
          </a:r>
          <a:endParaRPr lang="pl-PL" sz="1400" b="1" dirty="0">
            <a:latin typeface="Garamond" pitchFamily="18" charset="0"/>
          </a:endParaRPr>
        </a:p>
      </dgm:t>
    </dgm:pt>
    <dgm:pt modelId="{1A3A19FA-97B4-4401-A96F-DC209A0EA1CC}" type="parTrans" cxnId="{5DAB934B-46A2-41CA-9D50-C85D8788B29A}">
      <dgm:prSet/>
      <dgm:spPr/>
      <dgm:t>
        <a:bodyPr/>
        <a:lstStyle/>
        <a:p>
          <a:endParaRPr lang="pl-PL"/>
        </a:p>
      </dgm:t>
    </dgm:pt>
    <dgm:pt modelId="{9812BB6A-0355-42BC-9991-2FDFA2DFE180}" type="sibTrans" cxnId="{5DAB934B-46A2-41CA-9D50-C85D8788B29A}">
      <dgm:prSet/>
      <dgm:spPr/>
      <dgm:t>
        <a:bodyPr/>
        <a:lstStyle/>
        <a:p>
          <a:endParaRPr lang="pl-PL"/>
        </a:p>
      </dgm:t>
    </dgm:pt>
    <dgm:pt modelId="{391DB8C5-2553-4F9B-928B-174A392E3919}" type="pres">
      <dgm:prSet presAssocID="{DE13BA30-5E56-4520-8570-176E929F12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19C01D3-0871-43C5-9E84-64265AD7548C}" type="pres">
      <dgm:prSet presAssocID="{6F1B77C2-8D91-4A93-8584-F249EA92E0DC}" presName="dummy" presStyleCnt="0"/>
      <dgm:spPr/>
    </dgm:pt>
    <dgm:pt modelId="{75A91655-7B1F-4EA6-8D82-A9A1BC3ADB37}" type="pres">
      <dgm:prSet presAssocID="{6F1B77C2-8D91-4A93-8584-F249EA92E0DC}" presName="node" presStyleLbl="revTx" presStyleIdx="0" presStyleCnt="5" custScaleX="13353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1D70B2-815C-413F-B10C-4C0D68D5CCBE}" type="pres">
      <dgm:prSet presAssocID="{FE7CBD1B-57E8-4526-A88B-68BC068DAA85}" presName="sibTrans" presStyleLbl="node1" presStyleIdx="0" presStyleCnt="5"/>
      <dgm:spPr/>
      <dgm:t>
        <a:bodyPr/>
        <a:lstStyle/>
        <a:p>
          <a:endParaRPr lang="pl-PL"/>
        </a:p>
      </dgm:t>
    </dgm:pt>
    <dgm:pt modelId="{5CB8EEEF-757F-4B29-B013-BAEDD2DAB9A9}" type="pres">
      <dgm:prSet presAssocID="{E4FCC179-9DEB-42FD-8848-D19B726BD018}" presName="dummy" presStyleCnt="0"/>
      <dgm:spPr/>
    </dgm:pt>
    <dgm:pt modelId="{AB01440C-D611-48D8-B47E-11AE6CA597E6}" type="pres">
      <dgm:prSet presAssocID="{E4FCC179-9DEB-42FD-8848-D19B726BD018}" presName="node" presStyleLbl="revTx" presStyleIdx="1" presStyleCnt="5" custScaleX="12378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B527BB4-E6AB-404D-AABD-48DF5B8C079D}" type="pres">
      <dgm:prSet presAssocID="{8AA78C81-E988-4117-AD31-018D406F0347}" presName="sibTrans" presStyleLbl="node1" presStyleIdx="1" presStyleCnt="5"/>
      <dgm:spPr/>
      <dgm:t>
        <a:bodyPr/>
        <a:lstStyle/>
        <a:p>
          <a:endParaRPr lang="pl-PL"/>
        </a:p>
      </dgm:t>
    </dgm:pt>
    <dgm:pt modelId="{D1DB4BC1-214C-493E-B83C-54E055300B3C}" type="pres">
      <dgm:prSet presAssocID="{BDED7729-1F61-45BB-8989-DBC78E8C119D}" presName="dummy" presStyleCnt="0"/>
      <dgm:spPr/>
    </dgm:pt>
    <dgm:pt modelId="{A8F07EBA-9CE7-436C-AD77-0E00C8AFEF41}" type="pres">
      <dgm:prSet presAssocID="{BDED7729-1F61-45BB-8989-DBC78E8C119D}" presName="node" presStyleLbl="revTx" presStyleIdx="2" presStyleCnt="5" custScaleX="11403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18CD48-9281-428C-975C-87EE7A6DD3F5}" type="pres">
      <dgm:prSet presAssocID="{B7415CB3-7FF0-4116-B6B7-77C582FC8674}" presName="sibTrans" presStyleLbl="node1" presStyleIdx="2" presStyleCnt="5"/>
      <dgm:spPr/>
      <dgm:t>
        <a:bodyPr/>
        <a:lstStyle/>
        <a:p>
          <a:endParaRPr lang="pl-PL"/>
        </a:p>
      </dgm:t>
    </dgm:pt>
    <dgm:pt modelId="{F8913682-BC2C-4579-8357-0BF65B86C257}" type="pres">
      <dgm:prSet presAssocID="{B4FDF8AF-11F8-4C9B-9FBC-5332AFB2D3AC}" presName="dummy" presStyleCnt="0"/>
      <dgm:spPr/>
    </dgm:pt>
    <dgm:pt modelId="{02AB377B-756B-41E9-A00B-CA670BCEABDA}" type="pres">
      <dgm:prSet presAssocID="{B4FDF8AF-11F8-4C9B-9FBC-5332AFB2D3AC}" presName="node" presStyleLbl="revTx" presStyleIdx="3" presStyleCnt="5" custScaleX="1582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BD574E-1547-4EEC-A968-A8D00AD754AB}" type="pres">
      <dgm:prSet presAssocID="{563A91DD-8E52-42F2-BB5B-BE365B7777F4}" presName="sibTrans" presStyleLbl="node1" presStyleIdx="3" presStyleCnt="5"/>
      <dgm:spPr/>
      <dgm:t>
        <a:bodyPr/>
        <a:lstStyle/>
        <a:p>
          <a:endParaRPr lang="pl-PL"/>
        </a:p>
      </dgm:t>
    </dgm:pt>
    <dgm:pt modelId="{6AC453C2-5618-454F-A8CF-01B3603A1BB6}" type="pres">
      <dgm:prSet presAssocID="{9ABB4095-537B-4972-84F0-C0FE47D6F248}" presName="dummy" presStyleCnt="0"/>
      <dgm:spPr/>
    </dgm:pt>
    <dgm:pt modelId="{8E8E148D-858E-477A-8B5B-37648212AEFA}" type="pres">
      <dgm:prSet presAssocID="{9ABB4095-537B-4972-84F0-C0FE47D6F248}" presName="node" presStyleLbl="revTx" presStyleIdx="4" presStyleCnt="5" custScaleX="1261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983B67-0044-4A68-A6C5-D3D78699287E}" type="pres">
      <dgm:prSet presAssocID="{9812BB6A-0355-42BC-9991-2FDFA2DFE180}" presName="sibTrans" presStyleLbl="node1" presStyleIdx="4" presStyleCnt="5"/>
      <dgm:spPr/>
      <dgm:t>
        <a:bodyPr/>
        <a:lstStyle/>
        <a:p>
          <a:endParaRPr lang="pl-PL"/>
        </a:p>
      </dgm:t>
    </dgm:pt>
  </dgm:ptLst>
  <dgm:cxnLst>
    <dgm:cxn modelId="{2E760BB6-217F-44DC-ADBD-E417FD3EB2BE}" srcId="{DE13BA30-5E56-4520-8570-176E929F125B}" destId="{E4FCC179-9DEB-42FD-8848-D19B726BD018}" srcOrd="1" destOrd="0" parTransId="{005DB448-7F38-43FE-B59B-E8FBC7A264B6}" sibTransId="{8AA78C81-E988-4117-AD31-018D406F0347}"/>
    <dgm:cxn modelId="{7E99BAA2-FD6D-4C65-B9EB-C90378543E82}" srcId="{DE13BA30-5E56-4520-8570-176E929F125B}" destId="{B4FDF8AF-11F8-4C9B-9FBC-5332AFB2D3AC}" srcOrd="3" destOrd="0" parTransId="{BBC56CA3-A908-4534-A358-D456973F2B1F}" sibTransId="{563A91DD-8E52-42F2-BB5B-BE365B7777F4}"/>
    <dgm:cxn modelId="{B9C88EE5-3E80-48AA-BC5A-249E4B2709BE}" type="presOf" srcId="{B7415CB3-7FF0-4116-B6B7-77C582FC8674}" destId="{EC18CD48-9281-428C-975C-87EE7A6DD3F5}" srcOrd="0" destOrd="0" presId="urn:microsoft.com/office/officeart/2005/8/layout/cycle1"/>
    <dgm:cxn modelId="{D9EE9945-15BC-4BFD-BFDD-9CEECB22440B}" srcId="{DE13BA30-5E56-4520-8570-176E929F125B}" destId="{BDED7729-1F61-45BB-8989-DBC78E8C119D}" srcOrd="2" destOrd="0" parTransId="{7A39BAFF-C790-497A-B7A1-D03B0BC27FA8}" sibTransId="{B7415CB3-7FF0-4116-B6B7-77C582FC8674}"/>
    <dgm:cxn modelId="{0A6983BF-DFB0-45C3-9E37-312E1D14F0AF}" type="presOf" srcId="{DE13BA30-5E56-4520-8570-176E929F125B}" destId="{391DB8C5-2553-4F9B-928B-174A392E3919}" srcOrd="0" destOrd="0" presId="urn:microsoft.com/office/officeart/2005/8/layout/cycle1"/>
    <dgm:cxn modelId="{CADE5C3A-0EE6-4392-A9FF-0E0FE930AC11}" srcId="{DE13BA30-5E56-4520-8570-176E929F125B}" destId="{6F1B77C2-8D91-4A93-8584-F249EA92E0DC}" srcOrd="0" destOrd="0" parTransId="{822072B3-E510-449E-A5A5-772DE7A90894}" sibTransId="{FE7CBD1B-57E8-4526-A88B-68BC068DAA85}"/>
    <dgm:cxn modelId="{6C48E31F-C8FC-4F9F-BC8C-05920492D204}" type="presOf" srcId="{E4FCC179-9DEB-42FD-8848-D19B726BD018}" destId="{AB01440C-D611-48D8-B47E-11AE6CA597E6}" srcOrd="0" destOrd="0" presId="urn:microsoft.com/office/officeart/2005/8/layout/cycle1"/>
    <dgm:cxn modelId="{5DAB934B-46A2-41CA-9D50-C85D8788B29A}" srcId="{DE13BA30-5E56-4520-8570-176E929F125B}" destId="{9ABB4095-537B-4972-84F0-C0FE47D6F248}" srcOrd="4" destOrd="0" parTransId="{1A3A19FA-97B4-4401-A96F-DC209A0EA1CC}" sibTransId="{9812BB6A-0355-42BC-9991-2FDFA2DFE180}"/>
    <dgm:cxn modelId="{5B47EBFB-A2E7-46A9-A08A-CE033C786117}" type="presOf" srcId="{9812BB6A-0355-42BC-9991-2FDFA2DFE180}" destId="{CA983B67-0044-4A68-A6C5-D3D78699287E}" srcOrd="0" destOrd="0" presId="urn:microsoft.com/office/officeart/2005/8/layout/cycle1"/>
    <dgm:cxn modelId="{F5102F07-FBC5-4E6F-80E0-BAA89C5B351D}" type="presOf" srcId="{563A91DD-8E52-42F2-BB5B-BE365B7777F4}" destId="{C4BD574E-1547-4EEC-A968-A8D00AD754AB}" srcOrd="0" destOrd="0" presId="urn:microsoft.com/office/officeart/2005/8/layout/cycle1"/>
    <dgm:cxn modelId="{F48D40AD-F4A6-4D5B-94D5-DF909656ACF1}" type="presOf" srcId="{9ABB4095-537B-4972-84F0-C0FE47D6F248}" destId="{8E8E148D-858E-477A-8B5B-37648212AEFA}" srcOrd="0" destOrd="0" presId="urn:microsoft.com/office/officeart/2005/8/layout/cycle1"/>
    <dgm:cxn modelId="{FF384A0A-B240-4D98-9244-815E8AD68716}" type="presOf" srcId="{6F1B77C2-8D91-4A93-8584-F249EA92E0DC}" destId="{75A91655-7B1F-4EA6-8D82-A9A1BC3ADB37}" srcOrd="0" destOrd="0" presId="urn:microsoft.com/office/officeart/2005/8/layout/cycle1"/>
    <dgm:cxn modelId="{4A8D31BA-E6A8-49CE-B0FC-16DF11F02A7B}" type="presOf" srcId="{B4FDF8AF-11F8-4C9B-9FBC-5332AFB2D3AC}" destId="{02AB377B-756B-41E9-A00B-CA670BCEABDA}" srcOrd="0" destOrd="0" presId="urn:microsoft.com/office/officeart/2005/8/layout/cycle1"/>
    <dgm:cxn modelId="{2FC95A82-D3F1-4005-B628-72120B89A5AF}" type="presOf" srcId="{BDED7729-1F61-45BB-8989-DBC78E8C119D}" destId="{A8F07EBA-9CE7-436C-AD77-0E00C8AFEF41}" srcOrd="0" destOrd="0" presId="urn:microsoft.com/office/officeart/2005/8/layout/cycle1"/>
    <dgm:cxn modelId="{2582B817-65CD-4A11-89F4-A8A3D09837D5}" type="presOf" srcId="{FE7CBD1B-57E8-4526-A88B-68BC068DAA85}" destId="{431D70B2-815C-413F-B10C-4C0D68D5CCBE}" srcOrd="0" destOrd="0" presId="urn:microsoft.com/office/officeart/2005/8/layout/cycle1"/>
    <dgm:cxn modelId="{49B254E4-F047-49D1-A0DC-5B34768D9299}" type="presOf" srcId="{8AA78C81-E988-4117-AD31-018D406F0347}" destId="{BB527BB4-E6AB-404D-AABD-48DF5B8C079D}" srcOrd="0" destOrd="0" presId="urn:microsoft.com/office/officeart/2005/8/layout/cycle1"/>
    <dgm:cxn modelId="{8BFB16C6-E7DC-49D1-882D-D5D824F91542}" type="presParOf" srcId="{391DB8C5-2553-4F9B-928B-174A392E3919}" destId="{119C01D3-0871-43C5-9E84-64265AD7548C}" srcOrd="0" destOrd="0" presId="urn:microsoft.com/office/officeart/2005/8/layout/cycle1"/>
    <dgm:cxn modelId="{FD6DA6C8-C7E5-440C-BCEE-679770B9ACEA}" type="presParOf" srcId="{391DB8C5-2553-4F9B-928B-174A392E3919}" destId="{75A91655-7B1F-4EA6-8D82-A9A1BC3ADB37}" srcOrd="1" destOrd="0" presId="urn:microsoft.com/office/officeart/2005/8/layout/cycle1"/>
    <dgm:cxn modelId="{0477F3E8-AFB9-4A31-8CD9-231AE28A36F6}" type="presParOf" srcId="{391DB8C5-2553-4F9B-928B-174A392E3919}" destId="{431D70B2-815C-413F-B10C-4C0D68D5CCBE}" srcOrd="2" destOrd="0" presId="urn:microsoft.com/office/officeart/2005/8/layout/cycle1"/>
    <dgm:cxn modelId="{B6208C9F-DA25-43FE-A1B5-DD46EFA0DFEB}" type="presParOf" srcId="{391DB8C5-2553-4F9B-928B-174A392E3919}" destId="{5CB8EEEF-757F-4B29-B013-BAEDD2DAB9A9}" srcOrd="3" destOrd="0" presId="urn:microsoft.com/office/officeart/2005/8/layout/cycle1"/>
    <dgm:cxn modelId="{2EF81807-1839-42A2-80EF-46CF635F5B0A}" type="presParOf" srcId="{391DB8C5-2553-4F9B-928B-174A392E3919}" destId="{AB01440C-D611-48D8-B47E-11AE6CA597E6}" srcOrd="4" destOrd="0" presId="urn:microsoft.com/office/officeart/2005/8/layout/cycle1"/>
    <dgm:cxn modelId="{40298C6A-9E6C-4EB8-A6F2-DBE702D65B12}" type="presParOf" srcId="{391DB8C5-2553-4F9B-928B-174A392E3919}" destId="{BB527BB4-E6AB-404D-AABD-48DF5B8C079D}" srcOrd="5" destOrd="0" presId="urn:microsoft.com/office/officeart/2005/8/layout/cycle1"/>
    <dgm:cxn modelId="{E5B13FED-D2EF-40D1-95FF-43808EB6EEAB}" type="presParOf" srcId="{391DB8C5-2553-4F9B-928B-174A392E3919}" destId="{D1DB4BC1-214C-493E-B83C-54E055300B3C}" srcOrd="6" destOrd="0" presId="urn:microsoft.com/office/officeart/2005/8/layout/cycle1"/>
    <dgm:cxn modelId="{5D97E1D7-9869-4213-A685-5A96CE5F1D04}" type="presParOf" srcId="{391DB8C5-2553-4F9B-928B-174A392E3919}" destId="{A8F07EBA-9CE7-436C-AD77-0E00C8AFEF41}" srcOrd="7" destOrd="0" presId="urn:microsoft.com/office/officeart/2005/8/layout/cycle1"/>
    <dgm:cxn modelId="{CAD641E5-CFC7-47E1-940B-5D6712F2D924}" type="presParOf" srcId="{391DB8C5-2553-4F9B-928B-174A392E3919}" destId="{EC18CD48-9281-428C-975C-87EE7A6DD3F5}" srcOrd="8" destOrd="0" presId="urn:microsoft.com/office/officeart/2005/8/layout/cycle1"/>
    <dgm:cxn modelId="{DFCE69FA-72AE-4D34-BBA2-4C30132B8E19}" type="presParOf" srcId="{391DB8C5-2553-4F9B-928B-174A392E3919}" destId="{F8913682-BC2C-4579-8357-0BF65B86C257}" srcOrd="9" destOrd="0" presId="urn:microsoft.com/office/officeart/2005/8/layout/cycle1"/>
    <dgm:cxn modelId="{B89BA8B4-9B93-4AD2-9166-E3A10B54A6C9}" type="presParOf" srcId="{391DB8C5-2553-4F9B-928B-174A392E3919}" destId="{02AB377B-756B-41E9-A00B-CA670BCEABDA}" srcOrd="10" destOrd="0" presId="urn:microsoft.com/office/officeart/2005/8/layout/cycle1"/>
    <dgm:cxn modelId="{3C37CF7D-F69C-426E-9671-8F5C94B87EB0}" type="presParOf" srcId="{391DB8C5-2553-4F9B-928B-174A392E3919}" destId="{C4BD574E-1547-4EEC-A968-A8D00AD754AB}" srcOrd="11" destOrd="0" presId="urn:microsoft.com/office/officeart/2005/8/layout/cycle1"/>
    <dgm:cxn modelId="{239B852C-CB27-4BAB-BB06-EEDA43A86D1F}" type="presParOf" srcId="{391DB8C5-2553-4F9B-928B-174A392E3919}" destId="{6AC453C2-5618-454F-A8CF-01B3603A1BB6}" srcOrd="12" destOrd="0" presId="urn:microsoft.com/office/officeart/2005/8/layout/cycle1"/>
    <dgm:cxn modelId="{F5ACB851-AC56-4C51-B0AA-EBA322761905}" type="presParOf" srcId="{391DB8C5-2553-4F9B-928B-174A392E3919}" destId="{8E8E148D-858E-477A-8B5B-37648212AEFA}" srcOrd="13" destOrd="0" presId="urn:microsoft.com/office/officeart/2005/8/layout/cycle1"/>
    <dgm:cxn modelId="{ACE715B1-C8CD-4FBC-AD7C-525A21E6614C}" type="presParOf" srcId="{391DB8C5-2553-4F9B-928B-174A392E3919}" destId="{CA983B67-0044-4A68-A6C5-D3D78699287E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13BA30-5E56-4520-8570-176E929F125B}" type="doc">
      <dgm:prSet loTypeId="urn:microsoft.com/office/officeart/2005/8/layout/cycle1" loCatId="cycle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6F1B77C2-8D91-4A93-8584-F249EA92E0DC}">
      <dgm:prSet phldrT="[Tekst]" custT="1"/>
      <dgm:spPr/>
      <dgm:t>
        <a:bodyPr/>
        <a:lstStyle/>
        <a:p>
          <a:r>
            <a:rPr lang="pl-PL" sz="1400" b="1" dirty="0" smtClean="0">
              <a:latin typeface="Garamond" pitchFamily="18" charset="0"/>
            </a:rPr>
            <a:t>rejestrowanie </a:t>
          </a:r>
          <a:br>
            <a:rPr lang="pl-PL" sz="1400" b="1" dirty="0" smtClean="0">
              <a:latin typeface="Garamond" pitchFamily="18" charset="0"/>
            </a:rPr>
          </a:br>
          <a:r>
            <a:rPr lang="pl-PL" sz="1400" b="1" dirty="0" smtClean="0">
              <a:latin typeface="Garamond" pitchFamily="18" charset="0"/>
            </a:rPr>
            <a:t>i dystrybucja niechcianych </a:t>
          </a:r>
          <a:br>
            <a:rPr lang="pl-PL" sz="1400" b="1" dirty="0" smtClean="0">
              <a:latin typeface="Garamond" pitchFamily="18" charset="0"/>
            </a:rPr>
          </a:br>
          <a:r>
            <a:rPr lang="pl-PL" sz="1400" b="1" dirty="0" smtClean="0">
              <a:latin typeface="Garamond" pitchFamily="18" charset="0"/>
            </a:rPr>
            <a:t>zdjęć i filmów bez zgody</a:t>
          </a:r>
          <a:endParaRPr lang="pl-PL" sz="1400" b="1" dirty="0">
            <a:latin typeface="Garamond" pitchFamily="18" charset="0"/>
          </a:endParaRPr>
        </a:p>
      </dgm:t>
    </dgm:pt>
    <dgm:pt modelId="{822072B3-E510-449E-A5A5-772DE7A90894}" type="parTrans" cxnId="{CADE5C3A-0EE6-4392-A9FF-0E0FE930AC11}">
      <dgm:prSet/>
      <dgm:spPr/>
      <dgm:t>
        <a:bodyPr/>
        <a:lstStyle/>
        <a:p>
          <a:endParaRPr lang="pl-PL"/>
        </a:p>
      </dgm:t>
    </dgm:pt>
    <dgm:pt modelId="{FE7CBD1B-57E8-4526-A88B-68BC068DAA85}" type="sibTrans" cxnId="{CADE5C3A-0EE6-4392-A9FF-0E0FE930AC11}">
      <dgm:prSet/>
      <dgm:spPr/>
      <dgm:t>
        <a:bodyPr/>
        <a:lstStyle/>
        <a:p>
          <a:endParaRPr lang="pl-PL"/>
        </a:p>
      </dgm:t>
    </dgm:pt>
    <dgm:pt modelId="{E4FCC179-9DEB-42FD-8848-D19B726BD018}">
      <dgm:prSet phldrT="[Tekst]" custT="1"/>
      <dgm:spPr/>
      <dgm:t>
        <a:bodyPr/>
        <a:lstStyle/>
        <a:p>
          <a:r>
            <a:rPr lang="pl-PL" sz="1400" b="1" dirty="0" smtClean="0">
              <a:latin typeface="Garamond" pitchFamily="18" charset="0"/>
            </a:rPr>
            <a:t>dystrybucja ośmieszających, upokarzających informacji</a:t>
          </a:r>
          <a:endParaRPr lang="pl-PL" sz="1400" b="1" dirty="0">
            <a:latin typeface="Garamond" pitchFamily="18" charset="0"/>
          </a:endParaRPr>
        </a:p>
      </dgm:t>
    </dgm:pt>
    <dgm:pt modelId="{005DB448-7F38-43FE-B59B-E8FBC7A264B6}" type="parTrans" cxnId="{2E760BB6-217F-44DC-ADBD-E417FD3EB2BE}">
      <dgm:prSet/>
      <dgm:spPr/>
      <dgm:t>
        <a:bodyPr/>
        <a:lstStyle/>
        <a:p>
          <a:endParaRPr lang="pl-PL"/>
        </a:p>
      </dgm:t>
    </dgm:pt>
    <dgm:pt modelId="{8AA78C81-E988-4117-AD31-018D406F0347}" type="sibTrans" cxnId="{2E760BB6-217F-44DC-ADBD-E417FD3EB2BE}">
      <dgm:prSet/>
      <dgm:spPr/>
      <dgm:t>
        <a:bodyPr/>
        <a:lstStyle/>
        <a:p>
          <a:endParaRPr lang="pl-PL"/>
        </a:p>
      </dgm:t>
    </dgm:pt>
    <dgm:pt modelId="{BDED7729-1F61-45BB-8989-DBC78E8C119D}">
      <dgm:prSet phldrT="[Tekst]" custT="1"/>
      <dgm:spPr/>
      <dgm:t>
        <a:bodyPr/>
        <a:lstStyle/>
        <a:p>
          <a:r>
            <a:rPr lang="pl-PL" sz="1400" b="1" dirty="0" smtClean="0">
              <a:latin typeface="Garamond" pitchFamily="18" charset="0"/>
            </a:rPr>
            <a:t>podszywanie się pod kogoś wbrew jego woli i działanie na jego niekorzyść</a:t>
          </a:r>
          <a:endParaRPr lang="pl-PL" sz="1400" b="1" dirty="0">
            <a:latin typeface="Garamond" pitchFamily="18" charset="0"/>
          </a:endParaRPr>
        </a:p>
      </dgm:t>
    </dgm:pt>
    <dgm:pt modelId="{7A39BAFF-C790-497A-B7A1-D03B0BC27FA8}" type="parTrans" cxnId="{D9EE9945-15BC-4BFD-BFDD-9CEECB22440B}">
      <dgm:prSet/>
      <dgm:spPr/>
      <dgm:t>
        <a:bodyPr/>
        <a:lstStyle/>
        <a:p>
          <a:endParaRPr lang="pl-PL"/>
        </a:p>
      </dgm:t>
    </dgm:pt>
    <dgm:pt modelId="{B7415CB3-7FF0-4116-B6B7-77C582FC8674}" type="sibTrans" cxnId="{D9EE9945-15BC-4BFD-BFDD-9CEECB22440B}">
      <dgm:prSet/>
      <dgm:spPr/>
      <dgm:t>
        <a:bodyPr/>
        <a:lstStyle/>
        <a:p>
          <a:endParaRPr lang="pl-PL"/>
        </a:p>
      </dgm:t>
    </dgm:pt>
    <dgm:pt modelId="{9ABB4095-537B-4972-84F0-C0FE47D6F248}">
      <dgm:prSet phldrT="[Teks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400" b="1" dirty="0" smtClean="0">
              <a:latin typeface="Garamond" pitchFamily="18" charset="0"/>
            </a:rPr>
            <a:t>wyzywanie,</a:t>
          </a:r>
        </a:p>
        <a:p>
          <a:pPr defTabSz="6223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pl-PL" sz="1400" b="1" dirty="0" smtClean="0">
              <a:latin typeface="Garamond" pitchFamily="18" charset="0"/>
            </a:rPr>
            <a:t>nękanie, </a:t>
          </a:r>
        </a:p>
        <a:p>
          <a:pPr defTabSz="6223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pl-PL" sz="1400" b="1" dirty="0" smtClean="0">
              <a:latin typeface="Garamond" pitchFamily="18" charset="0"/>
            </a:rPr>
            <a:t>straszenie, </a:t>
          </a:r>
        </a:p>
        <a:p>
          <a:pPr defTabSz="6223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pl-PL" sz="1400" b="1" dirty="0" smtClean="0">
              <a:latin typeface="Garamond" pitchFamily="18" charset="0"/>
            </a:rPr>
            <a:t>szantażowanie </a:t>
          </a:r>
          <a:br>
            <a:rPr lang="pl-PL" sz="1400" b="1" dirty="0" smtClean="0">
              <a:latin typeface="Garamond" pitchFamily="18" charset="0"/>
            </a:rPr>
          </a:br>
          <a:r>
            <a:rPr lang="pl-PL" sz="1400" b="1" dirty="0" smtClean="0">
              <a:latin typeface="Garamond" pitchFamily="18" charset="0"/>
            </a:rPr>
            <a:t>z użyciem Sieci </a:t>
          </a:r>
        </a:p>
      </dgm:t>
    </dgm:pt>
    <dgm:pt modelId="{1A3A19FA-97B4-4401-A96F-DC209A0EA1CC}" type="parTrans" cxnId="{5DAB934B-46A2-41CA-9D50-C85D8788B29A}">
      <dgm:prSet/>
      <dgm:spPr/>
      <dgm:t>
        <a:bodyPr/>
        <a:lstStyle/>
        <a:p>
          <a:endParaRPr lang="pl-PL"/>
        </a:p>
      </dgm:t>
    </dgm:pt>
    <dgm:pt modelId="{9812BB6A-0355-42BC-9991-2FDFA2DFE180}" type="sibTrans" cxnId="{5DAB934B-46A2-41CA-9D50-C85D8788B29A}">
      <dgm:prSet/>
      <dgm:spPr/>
      <dgm:t>
        <a:bodyPr/>
        <a:lstStyle/>
        <a:p>
          <a:endParaRPr lang="pl-PL"/>
        </a:p>
      </dgm:t>
    </dgm:pt>
    <dgm:pt modelId="{391DB8C5-2553-4F9B-928B-174A392E3919}" type="pres">
      <dgm:prSet presAssocID="{DE13BA30-5E56-4520-8570-176E929F12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19C01D3-0871-43C5-9E84-64265AD7548C}" type="pres">
      <dgm:prSet presAssocID="{6F1B77C2-8D91-4A93-8584-F249EA92E0DC}" presName="dummy" presStyleCnt="0"/>
      <dgm:spPr/>
    </dgm:pt>
    <dgm:pt modelId="{75A91655-7B1F-4EA6-8D82-A9A1BC3ADB37}" type="pres">
      <dgm:prSet presAssocID="{6F1B77C2-8D91-4A93-8584-F249EA92E0DC}" presName="node" presStyleLbl="revTx" presStyleIdx="0" presStyleCnt="4" custScaleY="7774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1D70B2-815C-413F-B10C-4C0D68D5CCBE}" type="pres">
      <dgm:prSet presAssocID="{FE7CBD1B-57E8-4526-A88B-68BC068DAA85}" presName="sibTrans" presStyleLbl="node1" presStyleIdx="0" presStyleCnt="4"/>
      <dgm:spPr/>
      <dgm:t>
        <a:bodyPr/>
        <a:lstStyle/>
        <a:p>
          <a:endParaRPr lang="pl-PL"/>
        </a:p>
      </dgm:t>
    </dgm:pt>
    <dgm:pt modelId="{5CB8EEEF-757F-4B29-B013-BAEDD2DAB9A9}" type="pres">
      <dgm:prSet presAssocID="{E4FCC179-9DEB-42FD-8848-D19B726BD018}" presName="dummy" presStyleCnt="0"/>
      <dgm:spPr/>
    </dgm:pt>
    <dgm:pt modelId="{AB01440C-D611-48D8-B47E-11AE6CA597E6}" type="pres">
      <dgm:prSet presAssocID="{E4FCC179-9DEB-42FD-8848-D19B726BD018}" presName="node" presStyleLbl="revTx" presStyleIdx="1" presStyleCnt="4" custScaleX="101197" custScaleY="8205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B527BB4-E6AB-404D-AABD-48DF5B8C079D}" type="pres">
      <dgm:prSet presAssocID="{8AA78C81-E988-4117-AD31-018D406F0347}" presName="sibTrans" presStyleLbl="node1" presStyleIdx="1" presStyleCnt="4"/>
      <dgm:spPr/>
      <dgm:t>
        <a:bodyPr/>
        <a:lstStyle/>
        <a:p>
          <a:endParaRPr lang="pl-PL"/>
        </a:p>
      </dgm:t>
    </dgm:pt>
    <dgm:pt modelId="{D1DB4BC1-214C-493E-B83C-54E055300B3C}" type="pres">
      <dgm:prSet presAssocID="{BDED7729-1F61-45BB-8989-DBC78E8C119D}" presName="dummy" presStyleCnt="0"/>
      <dgm:spPr/>
    </dgm:pt>
    <dgm:pt modelId="{A8F07EBA-9CE7-436C-AD77-0E00C8AFEF41}" type="pres">
      <dgm:prSet presAssocID="{BDED7729-1F61-45BB-8989-DBC78E8C119D}" presName="node" presStyleLbl="revTx" presStyleIdx="2" presStyleCnt="4" custScaleY="7147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18CD48-9281-428C-975C-87EE7A6DD3F5}" type="pres">
      <dgm:prSet presAssocID="{B7415CB3-7FF0-4116-B6B7-77C582FC8674}" presName="sibTrans" presStyleLbl="node1" presStyleIdx="2" presStyleCnt="4"/>
      <dgm:spPr/>
      <dgm:t>
        <a:bodyPr/>
        <a:lstStyle/>
        <a:p>
          <a:endParaRPr lang="pl-PL"/>
        </a:p>
      </dgm:t>
    </dgm:pt>
    <dgm:pt modelId="{6AC453C2-5618-454F-A8CF-01B3603A1BB6}" type="pres">
      <dgm:prSet presAssocID="{9ABB4095-537B-4972-84F0-C0FE47D6F248}" presName="dummy" presStyleCnt="0"/>
      <dgm:spPr/>
    </dgm:pt>
    <dgm:pt modelId="{8E8E148D-858E-477A-8B5B-37648212AEFA}" type="pres">
      <dgm:prSet presAssocID="{9ABB4095-537B-4972-84F0-C0FE47D6F248}" presName="node" presStyleLbl="revTx" presStyleIdx="3" presStyleCnt="4" custScaleX="97032" custScaleY="91534" custRadScaleRad="102652" custRadScaleInc="677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983B67-0044-4A68-A6C5-D3D78699287E}" type="pres">
      <dgm:prSet presAssocID="{9812BB6A-0355-42BC-9991-2FDFA2DFE180}" presName="sibTrans" presStyleLbl="node1" presStyleIdx="3" presStyleCnt="4"/>
      <dgm:spPr/>
      <dgm:t>
        <a:bodyPr/>
        <a:lstStyle/>
        <a:p>
          <a:endParaRPr lang="pl-PL"/>
        </a:p>
      </dgm:t>
    </dgm:pt>
  </dgm:ptLst>
  <dgm:cxnLst>
    <dgm:cxn modelId="{8D59878B-64B3-488C-8297-F4B41FE68F71}" type="presOf" srcId="{6F1B77C2-8D91-4A93-8584-F249EA92E0DC}" destId="{75A91655-7B1F-4EA6-8D82-A9A1BC3ADB37}" srcOrd="0" destOrd="0" presId="urn:microsoft.com/office/officeart/2005/8/layout/cycle1"/>
    <dgm:cxn modelId="{648AA9F5-7B2C-4F4E-9B9B-A2822B222B74}" type="presOf" srcId="{DE13BA30-5E56-4520-8570-176E929F125B}" destId="{391DB8C5-2553-4F9B-928B-174A392E3919}" srcOrd="0" destOrd="0" presId="urn:microsoft.com/office/officeart/2005/8/layout/cycle1"/>
    <dgm:cxn modelId="{F9F278EC-F1DE-46FC-9F79-87185C4429C7}" type="presOf" srcId="{8AA78C81-E988-4117-AD31-018D406F0347}" destId="{BB527BB4-E6AB-404D-AABD-48DF5B8C079D}" srcOrd="0" destOrd="0" presId="urn:microsoft.com/office/officeart/2005/8/layout/cycle1"/>
    <dgm:cxn modelId="{D32315DC-FA3B-40BC-8C08-4835E284AA3D}" type="presOf" srcId="{E4FCC179-9DEB-42FD-8848-D19B726BD018}" destId="{AB01440C-D611-48D8-B47E-11AE6CA597E6}" srcOrd="0" destOrd="0" presId="urn:microsoft.com/office/officeart/2005/8/layout/cycle1"/>
    <dgm:cxn modelId="{2E760BB6-217F-44DC-ADBD-E417FD3EB2BE}" srcId="{DE13BA30-5E56-4520-8570-176E929F125B}" destId="{E4FCC179-9DEB-42FD-8848-D19B726BD018}" srcOrd="1" destOrd="0" parTransId="{005DB448-7F38-43FE-B59B-E8FBC7A264B6}" sibTransId="{8AA78C81-E988-4117-AD31-018D406F0347}"/>
    <dgm:cxn modelId="{CADE5C3A-0EE6-4392-A9FF-0E0FE930AC11}" srcId="{DE13BA30-5E56-4520-8570-176E929F125B}" destId="{6F1B77C2-8D91-4A93-8584-F249EA92E0DC}" srcOrd="0" destOrd="0" parTransId="{822072B3-E510-449E-A5A5-772DE7A90894}" sibTransId="{FE7CBD1B-57E8-4526-A88B-68BC068DAA85}"/>
    <dgm:cxn modelId="{D9EE9945-15BC-4BFD-BFDD-9CEECB22440B}" srcId="{DE13BA30-5E56-4520-8570-176E929F125B}" destId="{BDED7729-1F61-45BB-8989-DBC78E8C119D}" srcOrd="2" destOrd="0" parTransId="{7A39BAFF-C790-497A-B7A1-D03B0BC27FA8}" sibTransId="{B7415CB3-7FF0-4116-B6B7-77C582FC8674}"/>
    <dgm:cxn modelId="{BB285337-5A4B-4D07-86D8-8AEE807422D2}" type="presOf" srcId="{BDED7729-1F61-45BB-8989-DBC78E8C119D}" destId="{A8F07EBA-9CE7-436C-AD77-0E00C8AFEF41}" srcOrd="0" destOrd="0" presId="urn:microsoft.com/office/officeart/2005/8/layout/cycle1"/>
    <dgm:cxn modelId="{24BC2059-8DA7-4050-886D-5290BF04440F}" type="presOf" srcId="{9ABB4095-537B-4972-84F0-C0FE47D6F248}" destId="{8E8E148D-858E-477A-8B5B-37648212AEFA}" srcOrd="0" destOrd="0" presId="urn:microsoft.com/office/officeart/2005/8/layout/cycle1"/>
    <dgm:cxn modelId="{79DF6A30-4B9F-4EF0-B7BC-82A6E764613B}" type="presOf" srcId="{B7415CB3-7FF0-4116-B6B7-77C582FC8674}" destId="{EC18CD48-9281-428C-975C-87EE7A6DD3F5}" srcOrd="0" destOrd="0" presId="urn:microsoft.com/office/officeart/2005/8/layout/cycle1"/>
    <dgm:cxn modelId="{5DAB934B-46A2-41CA-9D50-C85D8788B29A}" srcId="{DE13BA30-5E56-4520-8570-176E929F125B}" destId="{9ABB4095-537B-4972-84F0-C0FE47D6F248}" srcOrd="3" destOrd="0" parTransId="{1A3A19FA-97B4-4401-A96F-DC209A0EA1CC}" sibTransId="{9812BB6A-0355-42BC-9991-2FDFA2DFE180}"/>
    <dgm:cxn modelId="{0D076362-D6E6-485E-B65F-49C9DBA34E29}" type="presOf" srcId="{FE7CBD1B-57E8-4526-A88B-68BC068DAA85}" destId="{431D70B2-815C-413F-B10C-4C0D68D5CCBE}" srcOrd="0" destOrd="0" presId="urn:microsoft.com/office/officeart/2005/8/layout/cycle1"/>
    <dgm:cxn modelId="{28247BCE-642F-42DA-ABC6-17117BB8ED56}" type="presOf" srcId="{9812BB6A-0355-42BC-9991-2FDFA2DFE180}" destId="{CA983B67-0044-4A68-A6C5-D3D78699287E}" srcOrd="0" destOrd="0" presId="urn:microsoft.com/office/officeart/2005/8/layout/cycle1"/>
    <dgm:cxn modelId="{E40D8B7F-DA79-4B87-9832-D2C025EEF5BF}" type="presParOf" srcId="{391DB8C5-2553-4F9B-928B-174A392E3919}" destId="{119C01D3-0871-43C5-9E84-64265AD7548C}" srcOrd="0" destOrd="0" presId="urn:microsoft.com/office/officeart/2005/8/layout/cycle1"/>
    <dgm:cxn modelId="{A310592E-3C97-408F-BF3B-044AD3DB28C7}" type="presParOf" srcId="{391DB8C5-2553-4F9B-928B-174A392E3919}" destId="{75A91655-7B1F-4EA6-8D82-A9A1BC3ADB37}" srcOrd="1" destOrd="0" presId="urn:microsoft.com/office/officeart/2005/8/layout/cycle1"/>
    <dgm:cxn modelId="{29527E3A-505E-42CF-840B-F389847C12CD}" type="presParOf" srcId="{391DB8C5-2553-4F9B-928B-174A392E3919}" destId="{431D70B2-815C-413F-B10C-4C0D68D5CCBE}" srcOrd="2" destOrd="0" presId="urn:microsoft.com/office/officeart/2005/8/layout/cycle1"/>
    <dgm:cxn modelId="{121E08AF-6061-4C5A-BC49-9EACC87A9FAE}" type="presParOf" srcId="{391DB8C5-2553-4F9B-928B-174A392E3919}" destId="{5CB8EEEF-757F-4B29-B013-BAEDD2DAB9A9}" srcOrd="3" destOrd="0" presId="urn:microsoft.com/office/officeart/2005/8/layout/cycle1"/>
    <dgm:cxn modelId="{4611BF0C-B03D-4412-97D8-45182C2E1A01}" type="presParOf" srcId="{391DB8C5-2553-4F9B-928B-174A392E3919}" destId="{AB01440C-D611-48D8-B47E-11AE6CA597E6}" srcOrd="4" destOrd="0" presId="urn:microsoft.com/office/officeart/2005/8/layout/cycle1"/>
    <dgm:cxn modelId="{9747ABF1-6416-4DE5-AF6D-1D91A2E577F1}" type="presParOf" srcId="{391DB8C5-2553-4F9B-928B-174A392E3919}" destId="{BB527BB4-E6AB-404D-AABD-48DF5B8C079D}" srcOrd="5" destOrd="0" presId="urn:microsoft.com/office/officeart/2005/8/layout/cycle1"/>
    <dgm:cxn modelId="{26344E5E-9C94-40A3-8B46-38D15977A200}" type="presParOf" srcId="{391DB8C5-2553-4F9B-928B-174A392E3919}" destId="{D1DB4BC1-214C-493E-B83C-54E055300B3C}" srcOrd="6" destOrd="0" presId="urn:microsoft.com/office/officeart/2005/8/layout/cycle1"/>
    <dgm:cxn modelId="{41D17DB3-3018-4A04-B7B6-971AFBE80561}" type="presParOf" srcId="{391DB8C5-2553-4F9B-928B-174A392E3919}" destId="{A8F07EBA-9CE7-436C-AD77-0E00C8AFEF41}" srcOrd="7" destOrd="0" presId="urn:microsoft.com/office/officeart/2005/8/layout/cycle1"/>
    <dgm:cxn modelId="{EE315959-8108-4F55-B29C-A1AFADE1EEA4}" type="presParOf" srcId="{391DB8C5-2553-4F9B-928B-174A392E3919}" destId="{EC18CD48-9281-428C-975C-87EE7A6DD3F5}" srcOrd="8" destOrd="0" presId="urn:microsoft.com/office/officeart/2005/8/layout/cycle1"/>
    <dgm:cxn modelId="{210BD06B-6F81-45F0-8DB9-01F6F33CDE26}" type="presParOf" srcId="{391DB8C5-2553-4F9B-928B-174A392E3919}" destId="{6AC453C2-5618-454F-A8CF-01B3603A1BB6}" srcOrd="9" destOrd="0" presId="urn:microsoft.com/office/officeart/2005/8/layout/cycle1"/>
    <dgm:cxn modelId="{66415CD3-AB73-41D8-A7AF-A97EDF8D8F3E}" type="presParOf" srcId="{391DB8C5-2553-4F9B-928B-174A392E3919}" destId="{8E8E148D-858E-477A-8B5B-37648212AEFA}" srcOrd="10" destOrd="0" presId="urn:microsoft.com/office/officeart/2005/8/layout/cycle1"/>
    <dgm:cxn modelId="{025BB28A-A6E1-4AA8-83A3-A2D729859D34}" type="presParOf" srcId="{391DB8C5-2553-4F9B-928B-174A392E3919}" destId="{CA983B67-0044-4A68-A6C5-D3D78699287E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3D0E6C-A91F-40E4-9096-753A76A34A56}" type="doc">
      <dgm:prSet loTypeId="urn:microsoft.com/office/officeart/2005/8/layout/cycle1" loCatId="cycle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1FB7F060-7E6E-4204-B066-8AABFEF4A9E9}">
      <dgm:prSet phldrT="[Tekst]"/>
      <dgm:spPr/>
      <dgm:t>
        <a:bodyPr/>
        <a:lstStyle/>
        <a:p>
          <a:r>
            <a:rPr lang="pl-PL" dirty="0" smtClean="0"/>
            <a:t>Kodeks wykroczeń</a:t>
          </a:r>
          <a:endParaRPr lang="pl-PL" dirty="0"/>
        </a:p>
      </dgm:t>
    </dgm:pt>
    <dgm:pt modelId="{133D748E-67FC-4C3B-A5D0-5F9C6FA09A71}" type="parTrans" cxnId="{74809972-9605-44B3-825E-BFFFD8202E11}">
      <dgm:prSet/>
      <dgm:spPr/>
      <dgm:t>
        <a:bodyPr/>
        <a:lstStyle/>
        <a:p>
          <a:endParaRPr lang="pl-PL"/>
        </a:p>
      </dgm:t>
    </dgm:pt>
    <dgm:pt modelId="{0D60178C-F79B-432F-86D8-978196FC962B}" type="sibTrans" cxnId="{74809972-9605-44B3-825E-BFFFD8202E11}">
      <dgm:prSet/>
      <dgm:spPr/>
      <dgm:t>
        <a:bodyPr/>
        <a:lstStyle/>
        <a:p>
          <a:endParaRPr lang="pl-PL"/>
        </a:p>
      </dgm:t>
    </dgm:pt>
    <dgm:pt modelId="{E2A2823D-40E8-414F-9EDA-2E82335238D4}">
      <dgm:prSet phldrT="[Tekst]"/>
      <dgm:spPr/>
      <dgm:t>
        <a:bodyPr/>
        <a:lstStyle/>
        <a:p>
          <a:r>
            <a:rPr lang="pl-PL" dirty="0" smtClean="0"/>
            <a:t>Kodeks cywilny</a:t>
          </a:r>
          <a:endParaRPr lang="pl-PL" dirty="0"/>
        </a:p>
      </dgm:t>
    </dgm:pt>
    <dgm:pt modelId="{EB12E4D7-0114-48D0-9FFD-BE9A831B91CC}" type="parTrans" cxnId="{125C60AF-EDDD-41F2-8232-F3D686135ACB}">
      <dgm:prSet/>
      <dgm:spPr/>
      <dgm:t>
        <a:bodyPr/>
        <a:lstStyle/>
        <a:p>
          <a:endParaRPr lang="pl-PL"/>
        </a:p>
      </dgm:t>
    </dgm:pt>
    <dgm:pt modelId="{192CB5C8-B2D1-4B4D-A49B-9F8DCC45A630}" type="sibTrans" cxnId="{125C60AF-EDDD-41F2-8232-F3D686135ACB}">
      <dgm:prSet/>
      <dgm:spPr/>
      <dgm:t>
        <a:bodyPr/>
        <a:lstStyle/>
        <a:p>
          <a:endParaRPr lang="pl-PL"/>
        </a:p>
      </dgm:t>
    </dgm:pt>
    <dgm:pt modelId="{EC37639F-D3EE-47DC-84D9-EB6649A3C8CF}">
      <dgm:prSet phldrT="[Tekst]"/>
      <dgm:spPr/>
      <dgm:t>
        <a:bodyPr/>
        <a:lstStyle/>
        <a:p>
          <a:r>
            <a:rPr lang="pl-PL" dirty="0" smtClean="0"/>
            <a:t>Kodeks karny</a:t>
          </a:r>
          <a:endParaRPr lang="pl-PL" dirty="0"/>
        </a:p>
      </dgm:t>
    </dgm:pt>
    <dgm:pt modelId="{AE1DC1A2-BDB9-4243-AE85-3034046694E6}" type="parTrans" cxnId="{FA6B92BA-34B5-4C6B-A154-44A253CAEF04}">
      <dgm:prSet/>
      <dgm:spPr/>
      <dgm:t>
        <a:bodyPr/>
        <a:lstStyle/>
        <a:p>
          <a:endParaRPr lang="pl-PL"/>
        </a:p>
      </dgm:t>
    </dgm:pt>
    <dgm:pt modelId="{9F3B500A-C3FC-4BF5-9BCD-7A4F2C9E6F6B}" type="sibTrans" cxnId="{FA6B92BA-34B5-4C6B-A154-44A253CAEF04}">
      <dgm:prSet/>
      <dgm:spPr/>
      <dgm:t>
        <a:bodyPr/>
        <a:lstStyle/>
        <a:p>
          <a:endParaRPr lang="pl-PL"/>
        </a:p>
      </dgm:t>
    </dgm:pt>
    <dgm:pt modelId="{6E4D78F7-CFF6-423A-86E2-BB55ACC6F07E}" type="pres">
      <dgm:prSet presAssocID="{113D0E6C-A91F-40E4-9096-753A76A34A5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DD1104A-3DF9-4A08-9BEA-03DA6D6D412D}" type="pres">
      <dgm:prSet presAssocID="{1FB7F060-7E6E-4204-B066-8AABFEF4A9E9}" presName="dummy" presStyleCnt="0"/>
      <dgm:spPr/>
    </dgm:pt>
    <dgm:pt modelId="{1C33961F-AF93-4736-B236-5778480D2BF5}" type="pres">
      <dgm:prSet presAssocID="{1FB7F060-7E6E-4204-B066-8AABFEF4A9E9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125DB2-2903-4171-AB1D-F07361A34184}" type="pres">
      <dgm:prSet presAssocID="{0D60178C-F79B-432F-86D8-978196FC962B}" presName="sibTrans" presStyleLbl="node1" presStyleIdx="0" presStyleCnt="3"/>
      <dgm:spPr/>
      <dgm:t>
        <a:bodyPr/>
        <a:lstStyle/>
        <a:p>
          <a:endParaRPr lang="pl-PL"/>
        </a:p>
      </dgm:t>
    </dgm:pt>
    <dgm:pt modelId="{1E7C5A85-D7A3-4EA2-91AD-6DF57B508CD5}" type="pres">
      <dgm:prSet presAssocID="{E2A2823D-40E8-414F-9EDA-2E82335238D4}" presName="dummy" presStyleCnt="0"/>
      <dgm:spPr/>
    </dgm:pt>
    <dgm:pt modelId="{332F1AE6-9907-4EE1-AD43-011DC4CC2FCE}" type="pres">
      <dgm:prSet presAssocID="{E2A2823D-40E8-414F-9EDA-2E82335238D4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AB2975-C6BD-4782-9E55-09B680142A3A}" type="pres">
      <dgm:prSet presAssocID="{192CB5C8-B2D1-4B4D-A49B-9F8DCC45A630}" presName="sibTrans" presStyleLbl="node1" presStyleIdx="1" presStyleCnt="3"/>
      <dgm:spPr/>
      <dgm:t>
        <a:bodyPr/>
        <a:lstStyle/>
        <a:p>
          <a:endParaRPr lang="pl-PL"/>
        </a:p>
      </dgm:t>
    </dgm:pt>
    <dgm:pt modelId="{639A704B-F086-47E9-AE89-C03AF9AA86C0}" type="pres">
      <dgm:prSet presAssocID="{EC37639F-D3EE-47DC-84D9-EB6649A3C8CF}" presName="dummy" presStyleCnt="0"/>
      <dgm:spPr/>
    </dgm:pt>
    <dgm:pt modelId="{3BFECD3F-3568-4E2C-8B87-051BAC3A4818}" type="pres">
      <dgm:prSet presAssocID="{EC37639F-D3EE-47DC-84D9-EB6649A3C8CF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1B71B66-DD84-4976-8D9B-CB10E82D84F9}" type="pres">
      <dgm:prSet presAssocID="{9F3B500A-C3FC-4BF5-9BCD-7A4F2C9E6F6B}" presName="sibTrans" presStyleLbl="node1" presStyleIdx="2" presStyleCnt="3"/>
      <dgm:spPr/>
      <dgm:t>
        <a:bodyPr/>
        <a:lstStyle/>
        <a:p>
          <a:endParaRPr lang="pl-PL"/>
        </a:p>
      </dgm:t>
    </dgm:pt>
  </dgm:ptLst>
  <dgm:cxnLst>
    <dgm:cxn modelId="{B5EFC86A-EC01-4B99-A4AC-D54FAA6B8118}" type="presOf" srcId="{113D0E6C-A91F-40E4-9096-753A76A34A56}" destId="{6E4D78F7-CFF6-423A-86E2-BB55ACC6F07E}" srcOrd="0" destOrd="0" presId="urn:microsoft.com/office/officeart/2005/8/layout/cycle1"/>
    <dgm:cxn modelId="{4FEF95D5-1128-4641-B89B-6317669419F4}" type="presOf" srcId="{0D60178C-F79B-432F-86D8-978196FC962B}" destId="{91125DB2-2903-4171-AB1D-F07361A34184}" srcOrd="0" destOrd="0" presId="urn:microsoft.com/office/officeart/2005/8/layout/cycle1"/>
    <dgm:cxn modelId="{81C943BD-A7FC-4677-B73B-1679A6C60852}" type="presOf" srcId="{E2A2823D-40E8-414F-9EDA-2E82335238D4}" destId="{332F1AE6-9907-4EE1-AD43-011DC4CC2FCE}" srcOrd="0" destOrd="0" presId="urn:microsoft.com/office/officeart/2005/8/layout/cycle1"/>
    <dgm:cxn modelId="{125C60AF-EDDD-41F2-8232-F3D686135ACB}" srcId="{113D0E6C-A91F-40E4-9096-753A76A34A56}" destId="{E2A2823D-40E8-414F-9EDA-2E82335238D4}" srcOrd="1" destOrd="0" parTransId="{EB12E4D7-0114-48D0-9FFD-BE9A831B91CC}" sibTransId="{192CB5C8-B2D1-4B4D-A49B-9F8DCC45A630}"/>
    <dgm:cxn modelId="{8965008B-319C-4CC2-A9A9-B20446F3C8AF}" type="presOf" srcId="{9F3B500A-C3FC-4BF5-9BCD-7A4F2C9E6F6B}" destId="{A1B71B66-DD84-4976-8D9B-CB10E82D84F9}" srcOrd="0" destOrd="0" presId="urn:microsoft.com/office/officeart/2005/8/layout/cycle1"/>
    <dgm:cxn modelId="{CBE8FFD5-92EA-40A6-891A-E5426693C539}" type="presOf" srcId="{1FB7F060-7E6E-4204-B066-8AABFEF4A9E9}" destId="{1C33961F-AF93-4736-B236-5778480D2BF5}" srcOrd="0" destOrd="0" presId="urn:microsoft.com/office/officeart/2005/8/layout/cycle1"/>
    <dgm:cxn modelId="{8933618E-8BBB-4171-B07D-DC8C7D34B702}" type="presOf" srcId="{EC37639F-D3EE-47DC-84D9-EB6649A3C8CF}" destId="{3BFECD3F-3568-4E2C-8B87-051BAC3A4818}" srcOrd="0" destOrd="0" presId="urn:microsoft.com/office/officeart/2005/8/layout/cycle1"/>
    <dgm:cxn modelId="{F6F42AC8-CB14-4A96-B513-A88C12918CFF}" type="presOf" srcId="{192CB5C8-B2D1-4B4D-A49B-9F8DCC45A630}" destId="{21AB2975-C6BD-4782-9E55-09B680142A3A}" srcOrd="0" destOrd="0" presId="urn:microsoft.com/office/officeart/2005/8/layout/cycle1"/>
    <dgm:cxn modelId="{FA6B92BA-34B5-4C6B-A154-44A253CAEF04}" srcId="{113D0E6C-A91F-40E4-9096-753A76A34A56}" destId="{EC37639F-D3EE-47DC-84D9-EB6649A3C8CF}" srcOrd="2" destOrd="0" parTransId="{AE1DC1A2-BDB9-4243-AE85-3034046694E6}" sibTransId="{9F3B500A-C3FC-4BF5-9BCD-7A4F2C9E6F6B}"/>
    <dgm:cxn modelId="{74809972-9605-44B3-825E-BFFFD8202E11}" srcId="{113D0E6C-A91F-40E4-9096-753A76A34A56}" destId="{1FB7F060-7E6E-4204-B066-8AABFEF4A9E9}" srcOrd="0" destOrd="0" parTransId="{133D748E-67FC-4C3B-A5D0-5F9C6FA09A71}" sibTransId="{0D60178C-F79B-432F-86D8-978196FC962B}"/>
    <dgm:cxn modelId="{939CD807-E3B0-4C97-BCF1-8641C9A3DA72}" type="presParOf" srcId="{6E4D78F7-CFF6-423A-86E2-BB55ACC6F07E}" destId="{1DD1104A-3DF9-4A08-9BEA-03DA6D6D412D}" srcOrd="0" destOrd="0" presId="urn:microsoft.com/office/officeart/2005/8/layout/cycle1"/>
    <dgm:cxn modelId="{12CD63D3-FB7C-4282-A51F-3F44A7FD6A81}" type="presParOf" srcId="{6E4D78F7-CFF6-423A-86E2-BB55ACC6F07E}" destId="{1C33961F-AF93-4736-B236-5778480D2BF5}" srcOrd="1" destOrd="0" presId="urn:microsoft.com/office/officeart/2005/8/layout/cycle1"/>
    <dgm:cxn modelId="{7BF3DF50-D1CA-4806-A0B9-9398B0E824E7}" type="presParOf" srcId="{6E4D78F7-CFF6-423A-86E2-BB55ACC6F07E}" destId="{91125DB2-2903-4171-AB1D-F07361A34184}" srcOrd="2" destOrd="0" presId="urn:microsoft.com/office/officeart/2005/8/layout/cycle1"/>
    <dgm:cxn modelId="{F103EEEF-D96A-437E-8E56-134E27D1AE23}" type="presParOf" srcId="{6E4D78F7-CFF6-423A-86E2-BB55ACC6F07E}" destId="{1E7C5A85-D7A3-4EA2-91AD-6DF57B508CD5}" srcOrd="3" destOrd="0" presId="urn:microsoft.com/office/officeart/2005/8/layout/cycle1"/>
    <dgm:cxn modelId="{5D9C3C71-B44B-4105-A627-E878379DE712}" type="presParOf" srcId="{6E4D78F7-CFF6-423A-86E2-BB55ACC6F07E}" destId="{332F1AE6-9907-4EE1-AD43-011DC4CC2FCE}" srcOrd="4" destOrd="0" presId="urn:microsoft.com/office/officeart/2005/8/layout/cycle1"/>
    <dgm:cxn modelId="{5D8E95A7-D332-47B9-98AA-B8A5E3A5EE4B}" type="presParOf" srcId="{6E4D78F7-CFF6-423A-86E2-BB55ACC6F07E}" destId="{21AB2975-C6BD-4782-9E55-09B680142A3A}" srcOrd="5" destOrd="0" presId="urn:microsoft.com/office/officeart/2005/8/layout/cycle1"/>
    <dgm:cxn modelId="{023263CD-9055-4AEA-8372-BBF377594A18}" type="presParOf" srcId="{6E4D78F7-CFF6-423A-86E2-BB55ACC6F07E}" destId="{639A704B-F086-47E9-AE89-C03AF9AA86C0}" srcOrd="6" destOrd="0" presId="urn:microsoft.com/office/officeart/2005/8/layout/cycle1"/>
    <dgm:cxn modelId="{5F8D8F9B-1522-40F5-B7BE-01F51F0620E7}" type="presParOf" srcId="{6E4D78F7-CFF6-423A-86E2-BB55ACC6F07E}" destId="{3BFECD3F-3568-4E2C-8B87-051BAC3A4818}" srcOrd="7" destOrd="0" presId="urn:microsoft.com/office/officeart/2005/8/layout/cycle1"/>
    <dgm:cxn modelId="{D5D3F8C0-4B7E-4519-BDC9-BD06745CFAEF}" type="presParOf" srcId="{6E4D78F7-CFF6-423A-86E2-BB55ACC6F07E}" destId="{A1B71B66-DD84-4976-8D9B-CB10E82D84F9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A91655-7B1F-4EA6-8D82-A9A1BC3ADB37}">
      <dsp:nvSpPr>
        <dsp:cNvPr id="0" name=""/>
        <dsp:cNvSpPr/>
      </dsp:nvSpPr>
      <dsp:spPr>
        <a:xfrm>
          <a:off x="2397967" y="28299"/>
          <a:ext cx="1269717" cy="950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Garamond" pitchFamily="18" charset="0"/>
            </a:rPr>
            <a:t>czaty </a:t>
          </a:r>
          <a:br>
            <a:rPr lang="pl-PL" sz="1400" b="1" kern="1200" dirty="0" smtClean="0">
              <a:latin typeface="Garamond" pitchFamily="18" charset="0"/>
            </a:rPr>
          </a:br>
          <a:r>
            <a:rPr lang="pl-PL" sz="1400" b="1" kern="1200" dirty="0" smtClean="0">
              <a:latin typeface="Garamond" pitchFamily="18" charset="0"/>
            </a:rPr>
            <a:t>i komunikatory</a:t>
          </a:r>
          <a:endParaRPr lang="pl-PL" sz="1400" b="1" kern="1200" dirty="0">
            <a:latin typeface="Garamond" pitchFamily="18" charset="0"/>
          </a:endParaRPr>
        </a:p>
      </dsp:txBody>
      <dsp:txXfrm>
        <a:off x="2397967" y="28299"/>
        <a:ext cx="1269717" cy="950864"/>
      </dsp:txXfrm>
    </dsp:sp>
    <dsp:sp modelId="{431D70B2-815C-413F-B10C-4C0D68D5CCBE}">
      <dsp:nvSpPr>
        <dsp:cNvPr id="0" name=""/>
        <dsp:cNvSpPr/>
      </dsp:nvSpPr>
      <dsp:spPr>
        <a:xfrm>
          <a:off x="317356" y="399"/>
          <a:ext cx="3569170" cy="3569170"/>
        </a:xfrm>
        <a:prstGeom prst="circularArrow">
          <a:avLst>
            <a:gd name="adj1" fmla="val 5195"/>
            <a:gd name="adj2" fmla="val 335538"/>
            <a:gd name="adj3" fmla="val 21294771"/>
            <a:gd name="adj4" fmla="val 19764899"/>
            <a:gd name="adj5" fmla="val 6061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01440C-D611-48D8-B47E-11AE6CA597E6}">
      <dsp:nvSpPr>
        <dsp:cNvPr id="0" name=""/>
        <dsp:cNvSpPr/>
      </dsp:nvSpPr>
      <dsp:spPr>
        <a:xfrm>
          <a:off x="3019611" y="1798947"/>
          <a:ext cx="1177065" cy="950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Garamond" pitchFamily="18" charset="0"/>
            </a:rPr>
            <a:t>poczta elektroniczna</a:t>
          </a:r>
          <a:endParaRPr lang="pl-PL" sz="1400" b="1" kern="1200" dirty="0">
            <a:latin typeface="Garamond" pitchFamily="18" charset="0"/>
          </a:endParaRPr>
        </a:p>
      </dsp:txBody>
      <dsp:txXfrm>
        <a:off x="3019611" y="1798947"/>
        <a:ext cx="1177065" cy="950864"/>
      </dsp:txXfrm>
    </dsp:sp>
    <dsp:sp modelId="{BB527BB4-E6AB-404D-AABD-48DF5B8C079D}">
      <dsp:nvSpPr>
        <dsp:cNvPr id="0" name=""/>
        <dsp:cNvSpPr/>
      </dsp:nvSpPr>
      <dsp:spPr>
        <a:xfrm>
          <a:off x="317356" y="399"/>
          <a:ext cx="3569170" cy="3569170"/>
        </a:xfrm>
        <a:prstGeom prst="circularArrow">
          <a:avLst>
            <a:gd name="adj1" fmla="val 5195"/>
            <a:gd name="adj2" fmla="val 335538"/>
            <a:gd name="adj3" fmla="val 3863293"/>
            <a:gd name="adj4" fmla="val 2251977"/>
            <a:gd name="adj5" fmla="val 6061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F07EBA-9CE7-436C-AD77-0E00C8AFEF41}">
      <dsp:nvSpPr>
        <dsp:cNvPr id="0" name=""/>
        <dsp:cNvSpPr/>
      </dsp:nvSpPr>
      <dsp:spPr>
        <a:xfrm>
          <a:off x="1559773" y="2893267"/>
          <a:ext cx="1084337" cy="950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Garamond" pitchFamily="18" charset="0"/>
            </a:rPr>
            <a:t>przeglądarki internetowe </a:t>
          </a:r>
          <a:br>
            <a:rPr lang="pl-PL" sz="1400" b="1" kern="1200" dirty="0" smtClean="0">
              <a:latin typeface="Garamond" pitchFamily="18" charset="0"/>
            </a:rPr>
          </a:br>
          <a:r>
            <a:rPr lang="pl-PL" sz="1400" b="1" kern="1200" dirty="0" smtClean="0">
              <a:latin typeface="Garamond" pitchFamily="18" charset="0"/>
            </a:rPr>
            <a:t>i </a:t>
          </a:r>
          <a:r>
            <a:rPr lang="pl-PL" sz="1400" b="1" kern="1200" dirty="0" err="1" smtClean="0">
              <a:latin typeface="Garamond" pitchFamily="18" charset="0"/>
            </a:rPr>
            <a:t>blogi</a:t>
          </a:r>
          <a:endParaRPr lang="pl-PL" sz="1400" b="1" kern="1200" dirty="0">
            <a:latin typeface="Garamond" pitchFamily="18" charset="0"/>
          </a:endParaRPr>
        </a:p>
      </dsp:txBody>
      <dsp:txXfrm>
        <a:off x="1559773" y="2893267"/>
        <a:ext cx="1084337" cy="950864"/>
      </dsp:txXfrm>
    </dsp:sp>
    <dsp:sp modelId="{EC18CD48-9281-428C-975C-87EE7A6DD3F5}">
      <dsp:nvSpPr>
        <dsp:cNvPr id="0" name=""/>
        <dsp:cNvSpPr/>
      </dsp:nvSpPr>
      <dsp:spPr>
        <a:xfrm>
          <a:off x="317356" y="399"/>
          <a:ext cx="3569170" cy="3569170"/>
        </a:xfrm>
        <a:prstGeom prst="circularArrow">
          <a:avLst>
            <a:gd name="adj1" fmla="val 5195"/>
            <a:gd name="adj2" fmla="val 335538"/>
            <a:gd name="adj3" fmla="val 8212485"/>
            <a:gd name="adj4" fmla="val 6601170"/>
            <a:gd name="adj5" fmla="val 6061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AB377B-756B-41E9-A00B-CA670BCEABDA}">
      <dsp:nvSpPr>
        <dsp:cNvPr id="0" name=""/>
        <dsp:cNvSpPr/>
      </dsp:nvSpPr>
      <dsp:spPr>
        <a:xfrm>
          <a:off x="-156489" y="1798947"/>
          <a:ext cx="1504457" cy="950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Garamond" pitchFamily="18" charset="0"/>
            </a:rPr>
            <a:t>serwisy </a:t>
          </a:r>
          <a:r>
            <a:rPr lang="pl-PL" sz="1400" b="1" kern="1200" dirty="0" err="1" smtClean="0">
              <a:latin typeface="Garamond" pitchFamily="18" charset="0"/>
            </a:rPr>
            <a:t>społecznościowe</a:t>
          </a:r>
          <a:r>
            <a:rPr lang="pl-PL" sz="1400" b="1" kern="1200" dirty="0" smtClean="0">
              <a:latin typeface="Garamond" pitchFamily="18" charset="0"/>
            </a:rPr>
            <a:t>, fora dyskusyjne</a:t>
          </a:r>
          <a:endParaRPr lang="pl-PL" sz="1400" b="1" kern="1200" dirty="0">
            <a:latin typeface="Garamond" pitchFamily="18" charset="0"/>
          </a:endParaRPr>
        </a:p>
      </dsp:txBody>
      <dsp:txXfrm>
        <a:off x="-156489" y="1798947"/>
        <a:ext cx="1504457" cy="950864"/>
      </dsp:txXfrm>
    </dsp:sp>
    <dsp:sp modelId="{C4BD574E-1547-4EEC-A968-A8D00AD754AB}">
      <dsp:nvSpPr>
        <dsp:cNvPr id="0" name=""/>
        <dsp:cNvSpPr/>
      </dsp:nvSpPr>
      <dsp:spPr>
        <a:xfrm>
          <a:off x="317356" y="399"/>
          <a:ext cx="3569170" cy="3569170"/>
        </a:xfrm>
        <a:prstGeom prst="circularArrow">
          <a:avLst>
            <a:gd name="adj1" fmla="val 5195"/>
            <a:gd name="adj2" fmla="val 335538"/>
            <a:gd name="adj3" fmla="val 12299564"/>
            <a:gd name="adj4" fmla="val 10769691"/>
            <a:gd name="adj5" fmla="val 6061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8E148D-858E-477A-8B5B-37648212AEFA}">
      <dsp:nvSpPr>
        <dsp:cNvPr id="0" name=""/>
        <dsp:cNvSpPr/>
      </dsp:nvSpPr>
      <dsp:spPr>
        <a:xfrm>
          <a:off x="571337" y="28299"/>
          <a:ext cx="1199439" cy="950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Garamond" pitchFamily="18" charset="0"/>
            </a:rPr>
            <a:t>rozmowy GSM, SMS, MMS</a:t>
          </a:r>
          <a:endParaRPr lang="pl-PL" sz="1400" b="1" kern="1200" dirty="0">
            <a:latin typeface="Garamond" pitchFamily="18" charset="0"/>
          </a:endParaRPr>
        </a:p>
      </dsp:txBody>
      <dsp:txXfrm>
        <a:off x="571337" y="28299"/>
        <a:ext cx="1199439" cy="950864"/>
      </dsp:txXfrm>
    </dsp:sp>
    <dsp:sp modelId="{CA983B67-0044-4A68-A6C5-D3D78699287E}">
      <dsp:nvSpPr>
        <dsp:cNvPr id="0" name=""/>
        <dsp:cNvSpPr/>
      </dsp:nvSpPr>
      <dsp:spPr>
        <a:xfrm>
          <a:off x="317356" y="399"/>
          <a:ext cx="3569170" cy="3569170"/>
        </a:xfrm>
        <a:prstGeom prst="circularArrow">
          <a:avLst>
            <a:gd name="adj1" fmla="val 5195"/>
            <a:gd name="adj2" fmla="val 335538"/>
            <a:gd name="adj3" fmla="val 16510842"/>
            <a:gd name="adj4" fmla="val 15475801"/>
            <a:gd name="adj5" fmla="val 6061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A91655-7B1F-4EA6-8D82-A9A1BC3ADB37}">
      <dsp:nvSpPr>
        <dsp:cNvPr id="0" name=""/>
        <dsp:cNvSpPr/>
      </dsp:nvSpPr>
      <dsp:spPr>
        <a:xfrm>
          <a:off x="2495359" y="237845"/>
          <a:ext cx="1361196" cy="1058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Garamond" pitchFamily="18" charset="0"/>
            </a:rPr>
            <a:t>rejestrowanie </a:t>
          </a:r>
          <a:br>
            <a:rPr lang="pl-PL" sz="1400" b="1" kern="1200" dirty="0" smtClean="0">
              <a:latin typeface="Garamond" pitchFamily="18" charset="0"/>
            </a:rPr>
          </a:br>
          <a:r>
            <a:rPr lang="pl-PL" sz="1400" b="1" kern="1200" dirty="0" smtClean="0">
              <a:latin typeface="Garamond" pitchFamily="18" charset="0"/>
            </a:rPr>
            <a:t>i dystrybucja niechcianych </a:t>
          </a:r>
          <a:br>
            <a:rPr lang="pl-PL" sz="1400" b="1" kern="1200" dirty="0" smtClean="0">
              <a:latin typeface="Garamond" pitchFamily="18" charset="0"/>
            </a:rPr>
          </a:br>
          <a:r>
            <a:rPr lang="pl-PL" sz="1400" b="1" kern="1200" dirty="0" smtClean="0">
              <a:latin typeface="Garamond" pitchFamily="18" charset="0"/>
            </a:rPr>
            <a:t>zdjęć i filmów bez zgody</a:t>
          </a:r>
          <a:endParaRPr lang="pl-PL" sz="1400" b="1" kern="1200" dirty="0">
            <a:latin typeface="Garamond" pitchFamily="18" charset="0"/>
          </a:endParaRPr>
        </a:p>
      </dsp:txBody>
      <dsp:txXfrm>
        <a:off x="2495359" y="237845"/>
        <a:ext cx="1361196" cy="1058302"/>
      </dsp:txXfrm>
    </dsp:sp>
    <dsp:sp modelId="{431D70B2-815C-413F-B10C-4C0D68D5CCBE}">
      <dsp:nvSpPr>
        <dsp:cNvPr id="0" name=""/>
        <dsp:cNvSpPr/>
      </dsp:nvSpPr>
      <dsp:spPr>
        <a:xfrm>
          <a:off x="97903" y="669"/>
          <a:ext cx="3844380" cy="3844380"/>
        </a:xfrm>
        <a:prstGeom prst="circularArrow">
          <a:avLst>
            <a:gd name="adj1" fmla="val 6904"/>
            <a:gd name="adj2" fmla="val 465542"/>
            <a:gd name="adj3" fmla="val 820667"/>
            <a:gd name="adj4" fmla="val 20247352"/>
            <a:gd name="adj5" fmla="val 8055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01440C-D611-48D8-B47E-11AE6CA597E6}">
      <dsp:nvSpPr>
        <dsp:cNvPr id="0" name=""/>
        <dsp:cNvSpPr/>
      </dsp:nvSpPr>
      <dsp:spPr>
        <a:xfrm>
          <a:off x="2487212" y="2520278"/>
          <a:ext cx="1377489" cy="1116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Garamond" pitchFamily="18" charset="0"/>
            </a:rPr>
            <a:t>dystrybucja ośmieszających, upokarzających informacji</a:t>
          </a:r>
          <a:endParaRPr lang="pl-PL" sz="1400" b="1" kern="1200" dirty="0">
            <a:latin typeface="Garamond" pitchFamily="18" charset="0"/>
          </a:endParaRPr>
        </a:p>
      </dsp:txBody>
      <dsp:txXfrm>
        <a:off x="2487212" y="2520278"/>
        <a:ext cx="1377489" cy="1116888"/>
      </dsp:txXfrm>
    </dsp:sp>
    <dsp:sp modelId="{BB527BB4-E6AB-404D-AABD-48DF5B8C079D}">
      <dsp:nvSpPr>
        <dsp:cNvPr id="0" name=""/>
        <dsp:cNvSpPr/>
      </dsp:nvSpPr>
      <dsp:spPr>
        <a:xfrm>
          <a:off x="97903" y="669"/>
          <a:ext cx="3844380" cy="3844380"/>
        </a:xfrm>
        <a:prstGeom prst="circularArrow">
          <a:avLst>
            <a:gd name="adj1" fmla="val 6904"/>
            <a:gd name="adj2" fmla="val 465542"/>
            <a:gd name="adj3" fmla="val 5948618"/>
            <a:gd name="adj4" fmla="val 4403733"/>
            <a:gd name="adj5" fmla="val 8055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F07EBA-9CE7-436C-AD77-0E00C8AFEF41}">
      <dsp:nvSpPr>
        <dsp:cNvPr id="0" name=""/>
        <dsp:cNvSpPr/>
      </dsp:nvSpPr>
      <dsp:spPr>
        <a:xfrm>
          <a:off x="183632" y="2592286"/>
          <a:ext cx="1361196" cy="972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Garamond" pitchFamily="18" charset="0"/>
            </a:rPr>
            <a:t>podszywanie się pod kogoś wbrew jego woli i działanie na jego niekorzyść</a:t>
          </a:r>
          <a:endParaRPr lang="pl-PL" sz="1400" b="1" kern="1200" dirty="0">
            <a:latin typeface="Garamond" pitchFamily="18" charset="0"/>
          </a:endParaRPr>
        </a:p>
      </dsp:txBody>
      <dsp:txXfrm>
        <a:off x="183632" y="2592286"/>
        <a:ext cx="1361196" cy="972874"/>
      </dsp:txXfrm>
    </dsp:sp>
    <dsp:sp modelId="{EC18CD48-9281-428C-975C-87EE7A6DD3F5}">
      <dsp:nvSpPr>
        <dsp:cNvPr id="0" name=""/>
        <dsp:cNvSpPr/>
      </dsp:nvSpPr>
      <dsp:spPr>
        <a:xfrm>
          <a:off x="72050" y="-54176"/>
          <a:ext cx="3844380" cy="3844380"/>
        </a:xfrm>
        <a:prstGeom prst="circularArrow">
          <a:avLst>
            <a:gd name="adj1" fmla="val 6904"/>
            <a:gd name="adj2" fmla="val 465542"/>
            <a:gd name="adj3" fmla="val 11514261"/>
            <a:gd name="adj4" fmla="val 9221972"/>
            <a:gd name="adj5" fmla="val 8055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8E148D-858E-477A-8B5B-37648212AEFA}">
      <dsp:nvSpPr>
        <dsp:cNvPr id="0" name=""/>
        <dsp:cNvSpPr/>
      </dsp:nvSpPr>
      <dsp:spPr>
        <a:xfrm>
          <a:off x="216026" y="72011"/>
          <a:ext cx="1320795" cy="1245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400" b="1" kern="1200" dirty="0" smtClean="0">
              <a:latin typeface="Garamond" pitchFamily="18" charset="0"/>
            </a:rPr>
            <a:t>wyzywanie,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400" b="1" kern="1200" dirty="0" smtClean="0">
              <a:latin typeface="Garamond" pitchFamily="18" charset="0"/>
            </a:rPr>
            <a:t>nękanie,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400" b="1" kern="1200" dirty="0" smtClean="0">
              <a:latin typeface="Garamond" pitchFamily="18" charset="0"/>
            </a:rPr>
            <a:t>straszenie,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400" b="1" kern="1200" dirty="0" smtClean="0">
              <a:latin typeface="Garamond" pitchFamily="18" charset="0"/>
            </a:rPr>
            <a:t>szantażowanie </a:t>
          </a:r>
          <a:br>
            <a:rPr lang="pl-PL" sz="1400" b="1" kern="1200" dirty="0" smtClean="0">
              <a:latin typeface="Garamond" pitchFamily="18" charset="0"/>
            </a:rPr>
          </a:br>
          <a:r>
            <a:rPr lang="pl-PL" sz="1400" b="1" kern="1200" dirty="0" smtClean="0">
              <a:latin typeface="Garamond" pitchFamily="18" charset="0"/>
            </a:rPr>
            <a:t>z użyciem Sieci </a:t>
          </a:r>
        </a:p>
      </dsp:txBody>
      <dsp:txXfrm>
        <a:off x="216026" y="72011"/>
        <a:ext cx="1320795" cy="1245957"/>
      </dsp:txXfrm>
    </dsp:sp>
    <dsp:sp modelId="{CA983B67-0044-4A68-A6C5-D3D78699287E}">
      <dsp:nvSpPr>
        <dsp:cNvPr id="0" name=""/>
        <dsp:cNvSpPr/>
      </dsp:nvSpPr>
      <dsp:spPr>
        <a:xfrm>
          <a:off x="24085" y="-23693"/>
          <a:ext cx="3844380" cy="3844380"/>
        </a:xfrm>
        <a:prstGeom prst="circularArrow">
          <a:avLst>
            <a:gd name="adj1" fmla="val 6904"/>
            <a:gd name="adj2" fmla="val 465542"/>
            <a:gd name="adj3" fmla="val 16912115"/>
            <a:gd name="adj4" fmla="val 15329625"/>
            <a:gd name="adj5" fmla="val 8055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33961F-AF93-4736-B236-5778480D2BF5}">
      <dsp:nvSpPr>
        <dsp:cNvPr id="0" name=""/>
        <dsp:cNvSpPr/>
      </dsp:nvSpPr>
      <dsp:spPr>
        <a:xfrm>
          <a:off x="4645760" y="287625"/>
          <a:ext cx="1465589" cy="1465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Kodeks wykroczeń</a:t>
          </a:r>
          <a:endParaRPr lang="pl-PL" sz="2500" kern="1200" dirty="0"/>
        </a:p>
      </dsp:txBody>
      <dsp:txXfrm>
        <a:off x="4645760" y="287625"/>
        <a:ext cx="1465589" cy="1465589"/>
      </dsp:txXfrm>
    </dsp:sp>
    <dsp:sp modelId="{91125DB2-2903-4171-AB1D-F07361A34184}">
      <dsp:nvSpPr>
        <dsp:cNvPr id="0" name=""/>
        <dsp:cNvSpPr/>
      </dsp:nvSpPr>
      <dsp:spPr>
        <a:xfrm>
          <a:off x="2412637" y="-941"/>
          <a:ext cx="3466237" cy="3466237"/>
        </a:xfrm>
        <a:prstGeom prst="circularArrow">
          <a:avLst>
            <a:gd name="adj1" fmla="val 8245"/>
            <a:gd name="adj2" fmla="val 575819"/>
            <a:gd name="adj3" fmla="val 2965219"/>
            <a:gd name="adj4" fmla="val 50809"/>
            <a:gd name="adj5" fmla="val 9619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2F1AE6-9907-4EE1-AD43-011DC4CC2FCE}">
      <dsp:nvSpPr>
        <dsp:cNvPr id="0" name=""/>
        <dsp:cNvSpPr/>
      </dsp:nvSpPr>
      <dsp:spPr>
        <a:xfrm>
          <a:off x="3412961" y="2422895"/>
          <a:ext cx="1465589" cy="1465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Kodeks cywilny</a:t>
          </a:r>
          <a:endParaRPr lang="pl-PL" sz="2500" kern="1200" dirty="0"/>
        </a:p>
      </dsp:txBody>
      <dsp:txXfrm>
        <a:off x="3412961" y="2422895"/>
        <a:ext cx="1465589" cy="1465589"/>
      </dsp:txXfrm>
    </dsp:sp>
    <dsp:sp modelId="{21AB2975-C6BD-4782-9E55-09B680142A3A}">
      <dsp:nvSpPr>
        <dsp:cNvPr id="0" name=""/>
        <dsp:cNvSpPr/>
      </dsp:nvSpPr>
      <dsp:spPr>
        <a:xfrm>
          <a:off x="2412637" y="-941"/>
          <a:ext cx="3466237" cy="3466237"/>
        </a:xfrm>
        <a:prstGeom prst="circularArrow">
          <a:avLst>
            <a:gd name="adj1" fmla="val 8245"/>
            <a:gd name="adj2" fmla="val 575819"/>
            <a:gd name="adj3" fmla="val 10173372"/>
            <a:gd name="adj4" fmla="val 7258962"/>
            <a:gd name="adj5" fmla="val 9619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BFECD3F-3568-4E2C-8B87-051BAC3A4818}">
      <dsp:nvSpPr>
        <dsp:cNvPr id="0" name=""/>
        <dsp:cNvSpPr/>
      </dsp:nvSpPr>
      <dsp:spPr>
        <a:xfrm>
          <a:off x="2180163" y="287625"/>
          <a:ext cx="1465589" cy="1465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Kodeks karny</a:t>
          </a:r>
          <a:endParaRPr lang="pl-PL" sz="2500" kern="1200" dirty="0"/>
        </a:p>
      </dsp:txBody>
      <dsp:txXfrm>
        <a:off x="2180163" y="287625"/>
        <a:ext cx="1465589" cy="1465589"/>
      </dsp:txXfrm>
    </dsp:sp>
    <dsp:sp modelId="{A1B71B66-DD84-4976-8D9B-CB10E82D84F9}">
      <dsp:nvSpPr>
        <dsp:cNvPr id="0" name=""/>
        <dsp:cNvSpPr/>
      </dsp:nvSpPr>
      <dsp:spPr>
        <a:xfrm>
          <a:off x="2412637" y="-941"/>
          <a:ext cx="3466237" cy="3466237"/>
        </a:xfrm>
        <a:prstGeom prst="circularArrow">
          <a:avLst>
            <a:gd name="adj1" fmla="val 8245"/>
            <a:gd name="adj2" fmla="val 575819"/>
            <a:gd name="adj3" fmla="val 16857995"/>
            <a:gd name="adj4" fmla="val 14966186"/>
            <a:gd name="adj5" fmla="val 9619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8BD6-8939-407E-A107-8AF408CCE19F}" type="datetimeFigureOut">
              <a:rPr lang="pl-PL" smtClean="0"/>
              <a:t>2020-10-13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EEC-9451-47A0-B83C-B81EEEAD91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236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8BD6-8939-407E-A107-8AF408CCE19F}" type="datetimeFigureOut">
              <a:rPr lang="pl-PL" smtClean="0"/>
              <a:t>2020-10-13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EEC-9451-47A0-B83C-B81EEEAD91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501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8BD6-8939-407E-A107-8AF408CCE19F}" type="datetimeFigureOut">
              <a:rPr lang="pl-PL" smtClean="0"/>
              <a:t>2020-10-13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EEC-9451-47A0-B83C-B81EEEAD91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562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8BD6-8939-407E-A107-8AF408CCE19F}" type="datetimeFigureOut">
              <a:rPr lang="pl-PL" smtClean="0"/>
              <a:t>2020-10-13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EEC-9451-47A0-B83C-B81EEEAD91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271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8BD6-8939-407E-A107-8AF408CCE19F}" type="datetimeFigureOut">
              <a:rPr lang="pl-PL" smtClean="0"/>
              <a:t>2020-10-13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EEC-9451-47A0-B83C-B81EEEAD91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147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8BD6-8939-407E-A107-8AF408CCE19F}" type="datetimeFigureOut">
              <a:rPr lang="pl-PL" smtClean="0"/>
              <a:t>2020-10-13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EEC-9451-47A0-B83C-B81EEEAD91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180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8BD6-8939-407E-A107-8AF408CCE19F}" type="datetimeFigureOut">
              <a:rPr lang="pl-PL" smtClean="0"/>
              <a:t>2020-10-13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EEC-9451-47A0-B83C-B81EEEAD91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108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8BD6-8939-407E-A107-8AF408CCE19F}" type="datetimeFigureOut">
              <a:rPr lang="pl-PL" smtClean="0"/>
              <a:t>2020-10-13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EEC-9451-47A0-B83C-B81EEEAD91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234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8BD6-8939-407E-A107-8AF408CCE19F}" type="datetimeFigureOut">
              <a:rPr lang="pl-PL" smtClean="0"/>
              <a:t>2020-10-13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EEC-9451-47A0-B83C-B81EEEAD91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72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8BD6-8939-407E-A107-8AF408CCE19F}" type="datetimeFigureOut">
              <a:rPr lang="pl-PL" smtClean="0"/>
              <a:t>2020-10-13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EEC-9451-47A0-B83C-B81EEEAD91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60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8BD6-8939-407E-A107-8AF408CCE19F}" type="datetimeFigureOut">
              <a:rPr lang="pl-PL" smtClean="0"/>
              <a:t>2020-10-13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EEC-9451-47A0-B83C-B81EEEAD91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359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88BD6-8939-407E-A107-8AF408CCE19F}" type="datetimeFigureOut">
              <a:rPr lang="pl-PL" smtClean="0"/>
              <a:t>2020-10-13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58EEC-9451-47A0-B83C-B81EEEAD91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63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yberprzemoc, cybermobbing, cyberbullying, agresja elektroniczna | ZSNG w  Krośn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37"/>
            <a:ext cx="12192000" cy="681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458818" y="4240695"/>
            <a:ext cx="8444918" cy="2101191"/>
          </a:xfrm>
        </p:spPr>
        <p:txBody>
          <a:bodyPr>
            <a:normAutofit/>
          </a:bodyPr>
          <a:lstStyle/>
          <a:p>
            <a:pPr algn="r"/>
            <a:r>
              <a:rPr lang="pl-PL" sz="8800" b="1" dirty="0" smtClean="0">
                <a:solidFill>
                  <a:srgbClr val="FF0000"/>
                </a:solidFill>
              </a:rPr>
              <a:t>CYBERPRZEMOC</a:t>
            </a:r>
            <a:br>
              <a:rPr lang="pl-PL" sz="8800" b="1" dirty="0" smtClean="0">
                <a:solidFill>
                  <a:srgbClr val="FF0000"/>
                </a:solidFill>
              </a:rPr>
            </a:br>
            <a:r>
              <a:rPr lang="pl-PL" sz="2800" b="1" dirty="0" smtClean="0">
                <a:solidFill>
                  <a:srgbClr val="FF0000"/>
                </a:solidFill>
              </a:rPr>
              <a:t>Marlena Opacka</a:t>
            </a:r>
            <a:endParaRPr lang="pl-PL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909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3133" y="551000"/>
            <a:ext cx="120159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/>
              <a:t>Postępowanie w przypadku naruszenie wizerunku </a:t>
            </a:r>
          </a:p>
          <a:p>
            <a:pPr algn="ctr"/>
            <a:r>
              <a:rPr lang="pl-PL" sz="2400" dirty="0" smtClean="0"/>
              <a:t>Jako naruszenie wizerunku traktuje się w prawie polskim upublicznianie wizerunku, nazwiska, pseudonimu osoby bez zgody, bez wiedzy lub wbrew woli ich właściciela. </a:t>
            </a:r>
          </a:p>
          <a:p>
            <a:pPr algn="ctr"/>
            <a:r>
              <a:rPr lang="pl-PL" sz="2400" dirty="0" smtClean="0"/>
              <a:t>Przykład: Umieszczenie zdjęcia lub filmu przedstawiającego ucznia w krepującej sytuacji np. w toalecie szkolnej na stronie internetowej, na blogu, w serwisie społecznościowym. </a:t>
            </a:r>
          </a:p>
          <a:p>
            <a:pPr algn="ctr"/>
            <a:r>
              <a:rPr lang="pl-PL" sz="2400" dirty="0" smtClean="0"/>
              <a:t>W przypadku bezprawnego użycia wizerunku, imienia i nazwiska lub pseudonimu dziecka mamy do czynienia z naruszeniem jego dóbr osobistych. Drogą ochrony prawnej jest droga cywilna. </a:t>
            </a:r>
            <a:r>
              <a:rPr lang="pl-PL" sz="2400" dirty="0" smtClean="0">
                <a:solidFill>
                  <a:srgbClr val="FF0000"/>
                </a:solidFill>
              </a:rPr>
              <a:t>Dowodami w tego rodzaju sprawie mogą być materiały z Internetu zgrane na płytę lub inny nośnik, z podaniem adresów danych stron internetowych, na których były prezentowane. Dowodem mogą być zeznania świadków, którzy słyszeli lub widzieli okoliczności nagrania i samo nagranie</a:t>
            </a:r>
            <a:r>
              <a:rPr lang="pl-PL" sz="2400" dirty="0" smtClean="0"/>
              <a:t>. </a:t>
            </a:r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</a:rPr>
              <a:t>Jeżeli sprawcą cyberprzemocy jest osoba poniżej 17 roku życia, działania w sprawie realizuje sąd rodzinny i nieletnich – tam składa się zawiadomienie o czynie zabroniony</a:t>
            </a:r>
            <a:endParaRPr lang="pl-PL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3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0152" y="115910"/>
            <a:ext cx="12101848" cy="674209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b="1" dirty="0" smtClean="0"/>
              <a:t>Cyberprzemoc</a:t>
            </a:r>
            <a:r>
              <a:rPr lang="pl-PL" dirty="0" smtClean="0"/>
              <a:t> </a:t>
            </a:r>
            <a:r>
              <a:rPr lang="pl-PL" dirty="0"/>
              <a:t>– stosowanie przemocy poprzez: prześladowanie, zastraszanie, nękanie, wyśmiewanie innych osób </a:t>
            </a:r>
            <a:r>
              <a:rPr lang="pl-PL" dirty="0" smtClean="0"/>
              <a:t>             z </a:t>
            </a:r>
            <a:r>
              <a:rPr lang="pl-PL" dirty="0"/>
              <a:t>wykorzystaniem Internetu i narzędzi typu elektronicznego takich </a:t>
            </a:r>
            <a:r>
              <a:rPr lang="pl-PL" dirty="0" smtClean="0"/>
              <a:t>jak: </a:t>
            </a:r>
            <a:r>
              <a:rPr lang="pl-PL" dirty="0"/>
              <a:t>SMS, e-mail, witryny internetowe, fora dyskusyjne </a:t>
            </a:r>
            <a:r>
              <a:rPr lang="pl-PL" dirty="0" smtClean="0"/>
              <a:t>                       w </a:t>
            </a:r>
            <a:r>
              <a:rPr lang="pl-PL" dirty="0" err="1"/>
              <a:t>internecie</a:t>
            </a:r>
            <a:r>
              <a:rPr lang="pl-PL" dirty="0"/>
              <a:t>, portale społecznościowe i </a:t>
            </a:r>
            <a:r>
              <a:rPr lang="pl-PL" dirty="0" smtClean="0"/>
              <a:t>inne komunikatory.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403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2639616" y="1855248"/>
            <a:ext cx="2232248" cy="659352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Narzędzia: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775520" y="234890"/>
            <a:ext cx="878497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graphicFrame>
        <p:nvGraphicFramePr>
          <p:cNvPr id="15" name="Symbol zastępczy zawartości 14"/>
          <p:cNvGraphicFramePr>
            <a:graphicFrameLocks noGrp="1"/>
          </p:cNvGraphicFramePr>
          <p:nvPr>
            <p:ph sz="quarter" idx="2"/>
          </p:nvPr>
        </p:nvGraphicFramePr>
        <p:xfrm>
          <a:off x="1775520" y="2564904"/>
          <a:ext cx="4040188" cy="3845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Symbol zastępczy zawartości 14"/>
          <p:cNvGraphicFramePr>
            <a:graphicFrameLocks noGrp="1"/>
          </p:cNvGraphicFramePr>
          <p:nvPr>
            <p:ph sz="quarter" idx="2"/>
          </p:nvPr>
        </p:nvGraphicFramePr>
        <p:xfrm>
          <a:off x="6168008" y="2564904"/>
          <a:ext cx="4040188" cy="3845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7" name="Symbol zastępczy tekstu 7"/>
          <p:cNvSpPr>
            <a:spLocks noGrp="1"/>
          </p:cNvSpPr>
          <p:nvPr>
            <p:ph type="body" idx="1"/>
          </p:nvPr>
        </p:nvSpPr>
        <p:spPr>
          <a:xfrm>
            <a:off x="6528048" y="1844824"/>
            <a:ext cx="3672408" cy="659352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Formy cyberprzemocy: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39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775520" y="260648"/>
            <a:ext cx="878497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2351584" y="1844824"/>
            <a:ext cx="7128792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latin typeface="Garamond" pitchFamily="18" charset="0"/>
              </a:rPr>
              <a:t>Specyfika cyberprzemocy</a:t>
            </a:r>
            <a:endParaRPr lang="pl-PL" sz="2400" b="1" dirty="0">
              <a:latin typeface="Garamond" pitchFamily="18" charset="0"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2"/>
          </p:nvPr>
        </p:nvSpPr>
        <p:spPr>
          <a:xfrm>
            <a:off x="1981200" y="2708920"/>
            <a:ext cx="8291264" cy="3888432"/>
          </a:xfrm>
        </p:spPr>
        <p:txBody>
          <a:bodyPr>
            <a:normAutofit fontScale="32500" lnSpcReduction="20000"/>
          </a:bodyPr>
          <a:lstStyle/>
          <a:p>
            <a:r>
              <a:rPr lang="pl-PL" sz="8800" dirty="0">
                <a:latin typeface="Garamond" pitchFamily="18" charset="0"/>
              </a:rPr>
              <a:t>szybkość rozpowszechniania materiałów i powszechna dostępność,</a:t>
            </a:r>
          </a:p>
          <a:p>
            <a:r>
              <a:rPr lang="pl-PL" sz="8800" dirty="0">
                <a:latin typeface="Garamond" pitchFamily="18" charset="0"/>
              </a:rPr>
              <a:t>zasięg,</a:t>
            </a:r>
          </a:p>
          <a:p>
            <a:r>
              <a:rPr lang="pl-PL" sz="8800" dirty="0">
                <a:latin typeface="Garamond" pitchFamily="18" charset="0"/>
              </a:rPr>
              <a:t>stałe narażenie na atak ofiary niezależnie od miejsca i pory,</a:t>
            </a:r>
          </a:p>
          <a:p>
            <a:r>
              <a:rPr lang="pl-PL" sz="8800" dirty="0">
                <a:latin typeface="Garamond" pitchFamily="18" charset="0"/>
              </a:rPr>
              <a:t>trudności z usunięciem kompromitujących materiałów,</a:t>
            </a:r>
          </a:p>
          <a:p>
            <a:pPr algn="ctr"/>
            <a:r>
              <a:rPr lang="pl-PL" sz="8800" b="1" dirty="0">
                <a:solidFill>
                  <a:srgbClr val="FF0000"/>
                </a:solidFill>
                <a:latin typeface="Garamond" pitchFamily="18" charset="0"/>
              </a:rPr>
              <a:t>działania sprawcy są trudniejsze do zaobserwowania.</a:t>
            </a:r>
          </a:p>
        </p:txBody>
      </p:sp>
    </p:spTree>
    <p:extLst>
      <p:ext uri="{BB962C8B-B14F-4D97-AF65-F5344CB8AC3E}">
        <p14:creationId xmlns:p14="http://schemas.microsoft.com/office/powerpoint/2010/main" val="25962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775520" y="260648"/>
            <a:ext cx="878497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2351584" y="1988840"/>
            <a:ext cx="7128792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latin typeface="Garamond" pitchFamily="18" charset="0"/>
              </a:rPr>
              <a:t>Co więc mamy:</a:t>
            </a:r>
            <a:endParaRPr lang="pl-PL" sz="2400" b="1" dirty="0">
              <a:latin typeface="Garamond" pitchFamily="18" charset="0"/>
            </a:endParaRP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2"/>
          </p:nvPr>
        </p:nvGraphicFramePr>
        <p:xfrm>
          <a:off x="1981201" y="2708276"/>
          <a:ext cx="8291513" cy="3889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23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775520" y="260648"/>
            <a:ext cx="878497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2351584" y="1844824"/>
            <a:ext cx="7128792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latin typeface="Garamond" pitchFamily="18" charset="0"/>
              </a:rPr>
              <a:t>Cyberprzemoc a prawo</a:t>
            </a:r>
            <a:endParaRPr lang="pl-PL" sz="2400" b="1" dirty="0">
              <a:latin typeface="Garamond" pitchFamily="18" charset="0"/>
            </a:endParaRPr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sz="quarter" idx="2"/>
          </p:nvPr>
        </p:nvGraphicFramePr>
        <p:xfrm>
          <a:off x="2340296" y="1784660"/>
          <a:ext cx="7272807" cy="484530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424269"/>
                <a:gridCol w="2424269"/>
                <a:gridCol w="24242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Formy cyberprzemocy</a:t>
                      </a:r>
                      <a:endParaRPr lang="pl-PL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Działania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Artykuł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Wulgarne wyzywanie</a:t>
                      </a:r>
                    </a:p>
                    <a:p>
                      <a:pPr algn="ctr"/>
                      <a:endParaRPr lang="pl-PL" sz="14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Publikacja nieprzyzwoitych treści, zdjęcia, rysunku, obrazu 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Kodeks wykroczeń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Art. 141 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Poniżanie, ośmieszanie, upokarzanie</a:t>
                      </a:r>
                      <a:endParaRPr lang="pl-PL" sz="14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Uporczywe nękanie 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Kodeks wykroczeń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Art. 107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Kodeks karny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Art. 190a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Straszenie, szantaż </a:t>
                      </a:r>
                    </a:p>
                    <a:p>
                      <a:pPr algn="ctr"/>
                      <a:endParaRPr lang="pl-PL" sz="14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Groźby 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Kodeks karny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Art. 190&amp;1-2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i 191&amp;1-2 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Niechciane zdjęcia i filmy </a:t>
                      </a:r>
                    </a:p>
                    <a:p>
                      <a:pPr algn="ctr"/>
                      <a:endParaRPr lang="pl-PL" sz="14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Naruszenie wizerunku 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Kodeks cywilny       </a:t>
                      </a:r>
                    </a:p>
                    <a:p>
                      <a:pPr algn="ctr"/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Art. 23 i 24 </a:t>
                      </a:r>
                      <a:endParaRPr lang="pl-PL" sz="1400" b="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Publikacja kompromitujących materiałów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Naruszenie czci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(zniesławienie, znieważenie) 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Kodeks karny      </a:t>
                      </a:r>
                    </a:p>
                    <a:p>
                      <a:pPr algn="ctr"/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Art. 212&amp;1-4</a:t>
                      </a:r>
                      <a:endParaRPr lang="pl-PL" sz="1400" b="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Podszywanie się </a:t>
                      </a:r>
                    </a:p>
                    <a:p>
                      <a:pPr algn="ctr"/>
                      <a:endParaRPr lang="pl-PL" sz="1400" dirty="0">
                        <a:solidFill>
                          <a:srgbClr val="00B0F0"/>
                        </a:solidFill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Włamania do miejsca strzeżonego hasłem lub innym zabezpieczeniem </a:t>
                      </a:r>
                    </a:p>
                    <a:p>
                      <a:pPr algn="ctr"/>
                      <a:endParaRPr lang="pl-PL" sz="1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Kodeks karny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Art. 267&amp;1-4, 268a&amp;1-3 , 190a&amp;2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37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28789" y="270456"/>
            <a:ext cx="1206321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/>
              <a:t>Ważne: </a:t>
            </a:r>
            <a:r>
              <a:rPr lang="pl-PL" sz="3600" dirty="0" smtClean="0"/>
              <a:t>W przypadku cyberprzemocy w stosunku do osób poniżej 18 roku życia, wszystkie działania prawne realizują rodzice lub opiekunowie prawni. Nie jest możliwe dochodzenie odpowiedzialności prawnej dziecka pokrzywdzonego cyberprzemocą bez współpracy z rodzicami. </a:t>
            </a:r>
            <a:r>
              <a:rPr lang="pl-PL" sz="3600" b="1" dirty="0" smtClean="0"/>
              <a:t>Niezależnie od formy cyberprzemocy, jeżeli istnieje podejrzenie, że sprawcą cyberprzemocy jest osoba poniżej 17 roku życia, działania zapobiegawcze realizuje sąd rodzinny i nieletnich, właściwy ze względu na miejsce pobytu ewentualnego sprawcy cyberprzemocy</a:t>
            </a:r>
            <a:r>
              <a:rPr lang="pl-PL" sz="3600" dirty="0" smtClean="0"/>
              <a:t>. To właśnie sąd należy powiadomić o incydentach cyberprzemocy.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213457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8941" y="772732"/>
            <a:ext cx="117712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accent2">
                    <a:lumMod val="50000"/>
                  </a:schemeClr>
                </a:solidFill>
              </a:rPr>
              <a:t>W polskim prawie istnieje obowiązek zawiadomienia o przestępstwie. </a:t>
            </a:r>
            <a:r>
              <a:rPr lang="pl-PL" sz="4800" dirty="0" smtClean="0">
                <a:solidFill>
                  <a:schemeClr val="accent2">
                    <a:lumMod val="50000"/>
                  </a:schemeClr>
                </a:solidFill>
              </a:rPr>
              <a:t>Każdy, kto ma wiedzę na temat popełnienia przestępstwa, ma społeczny obowiązek zawiadomić o tym prokuratora lub policję. </a:t>
            </a:r>
            <a:endParaRPr lang="pl-PL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63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4546" y="206063"/>
            <a:ext cx="1203745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 smtClean="0"/>
              <a:t>W dniu 6 czerwca 2011 r. weszła w życie poprawka do ustawy opublikowana                       w Dz. U. 2011 r. Nr 72, poz. 381 Kodeksu Karnego, </a:t>
            </a:r>
            <a:r>
              <a:rPr lang="pl-PL" sz="3000" b="1" dirty="0" smtClean="0"/>
              <a:t>uznająca cyberprzemoc, jak i stalking w Polsce za czyn zabroniony.</a:t>
            </a:r>
            <a:r>
              <a:rPr lang="pl-PL" sz="3000" dirty="0" smtClean="0"/>
              <a:t> Obecnie czyn ten podlega karze na podstawie art. 190a K.k</a:t>
            </a:r>
            <a:r>
              <a:rPr lang="pl-PL" sz="3000" b="1" dirty="0" smtClean="0">
                <a:solidFill>
                  <a:srgbClr val="FF0000"/>
                </a:solidFill>
              </a:rPr>
              <a:t>. paragraf 1:</a:t>
            </a:r>
            <a:r>
              <a:rPr lang="pl-PL" sz="3000" dirty="0" smtClean="0"/>
              <a:t> Kto przez uporczywe nękanie innej osoby lub osoby jej najbliższej wzbudza u niej uzasadnione okolicznościami poczucie zagrożenia lub istotnie narusza jej prywatność, podlega karze pozbawienia wolności do lat 3. </a:t>
            </a:r>
            <a:r>
              <a:rPr lang="pl-PL" sz="3000" b="1" dirty="0" smtClean="0">
                <a:solidFill>
                  <a:srgbClr val="FF0000"/>
                </a:solidFill>
              </a:rPr>
              <a:t>paragraf 2:</a:t>
            </a:r>
            <a:r>
              <a:rPr lang="pl-PL" sz="3000" dirty="0" smtClean="0"/>
              <a:t> Tej samej karze podlega, kto, podszywając się pod inną osobę, wykorzystuje jej wizerunek lub inne jej dane osobowe w celu wyrządzenia jej szkody majątkowej lub osobistej. </a:t>
            </a:r>
            <a:r>
              <a:rPr lang="pl-PL" sz="3000" b="1" dirty="0" smtClean="0">
                <a:solidFill>
                  <a:srgbClr val="FF0000"/>
                </a:solidFill>
              </a:rPr>
              <a:t>paragraf 3:</a:t>
            </a:r>
            <a:r>
              <a:rPr lang="pl-PL" sz="3000" dirty="0" smtClean="0"/>
              <a:t> Jeżeli następstwem czynu określonego w § 1 lub 2 jest targnięcie się pokrzywdzonego na własne życie, sprawca podlega karze pozbawienia wolności od roku do lat 10. </a:t>
            </a:r>
            <a:r>
              <a:rPr lang="pl-PL" sz="3000" b="1" dirty="0" smtClean="0">
                <a:solidFill>
                  <a:srgbClr val="FF0000"/>
                </a:solidFill>
              </a:rPr>
              <a:t>paragraf 4: </a:t>
            </a:r>
            <a:r>
              <a:rPr lang="pl-PL" sz="3000" dirty="0" smtClean="0"/>
              <a:t>Ściganie przestępstwa określonego                  w § 1 lub 2 następuje na wniosek pokrzywdzonego.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10887600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619</Words>
  <Application>Microsoft Office PowerPoint</Application>
  <PresentationFormat>Panoramiczny</PresentationFormat>
  <Paragraphs>65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Motyw pakietu Office</vt:lpstr>
      <vt:lpstr>CYBERPRZEMOC Marlena Opacka</vt:lpstr>
      <vt:lpstr>    Cyberprzemoc – stosowanie przemocy poprzez: prześladowanie, zastraszanie, nękanie, wyśmiewanie innych osób              z wykorzystaniem Internetu i narzędzi typu elektronicznego takich jak: SMS, e-mail, witryny internetowe, fora dyskusyjne                        w internecie, portale społecznościowe i inne komunikatory.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CYBERPRZEMOC</dc:title>
  <dc:creator>MSI-55</dc:creator>
  <cp:lastModifiedBy>MSI-55</cp:lastModifiedBy>
  <cp:revision>5</cp:revision>
  <dcterms:created xsi:type="dcterms:W3CDTF">2020-10-13T06:44:05Z</dcterms:created>
  <dcterms:modified xsi:type="dcterms:W3CDTF">2020-10-13T07:16:07Z</dcterms:modified>
</cp:coreProperties>
</file>