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0"/>
  </p:notesMasterIdLst>
  <p:sldIdLst>
    <p:sldId id="256" r:id="rId2"/>
    <p:sldId id="258" r:id="rId3"/>
    <p:sldId id="352" r:id="rId4"/>
    <p:sldId id="298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6" r:id="rId57"/>
    <p:sldId id="404" r:id="rId58"/>
    <p:sldId id="405" r:id="rId5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57" d="100"/>
          <a:sy n="57" d="100"/>
        </p:scale>
        <p:origin x="11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6210-B672-433E-A5B1-4C25AEE2832B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ECC9-6626-483D-A03D-C0C40C01B9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6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ECC9-6626-483D-A03D-C0C40C01B9B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69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7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67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36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97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3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5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45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1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04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6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5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B884-D8AF-4148-9F49-199D782C5BD4}" type="datetimeFigureOut">
              <a:rPr lang="sk-SK" smtClean="0"/>
              <a:t>3. 7. 2017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1B7F-AC29-44F2-BC81-7010D88B2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3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slide" Target="slide5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slide" Target="slide2.xml"/><Relationship Id="rId9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26" Type="http://schemas.openxmlformats.org/officeDocument/2006/relationships/image" Target="../media/image17.jpeg"/><Relationship Id="rId39" Type="http://schemas.openxmlformats.org/officeDocument/2006/relationships/slide" Target="slide21.xml"/><Relationship Id="rId3" Type="http://schemas.openxmlformats.org/officeDocument/2006/relationships/image" Target="../media/image2.jpeg"/><Relationship Id="rId21" Type="http://schemas.openxmlformats.org/officeDocument/2006/relationships/slide" Target="slide12.xml"/><Relationship Id="rId34" Type="http://schemas.openxmlformats.org/officeDocument/2006/relationships/image" Target="../media/image21.jpeg"/><Relationship Id="rId42" Type="http://schemas.openxmlformats.org/officeDocument/2006/relationships/image" Target="../media/image25.jpeg"/><Relationship Id="rId47" Type="http://schemas.openxmlformats.org/officeDocument/2006/relationships/slide" Target="slide25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23.jpeg"/><Relationship Id="rId46" Type="http://schemas.openxmlformats.org/officeDocument/2006/relationships/image" Target="../media/image27.jpeg"/><Relationship Id="rId2" Type="http://schemas.openxmlformats.org/officeDocument/2006/relationships/image" Target="../media/image6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29" Type="http://schemas.openxmlformats.org/officeDocument/2006/relationships/slide" Target="slide16.xml"/><Relationship Id="rId41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24" Type="http://schemas.openxmlformats.org/officeDocument/2006/relationships/image" Target="../media/image16.jpeg"/><Relationship Id="rId32" Type="http://schemas.openxmlformats.org/officeDocument/2006/relationships/image" Target="../media/image20.jpeg"/><Relationship Id="rId37" Type="http://schemas.openxmlformats.org/officeDocument/2006/relationships/slide" Target="slide20.xml"/><Relationship Id="rId40" Type="http://schemas.openxmlformats.org/officeDocument/2006/relationships/image" Target="../media/image24.jpeg"/><Relationship Id="rId45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8.jpeg"/><Relationship Id="rId36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4" Type="http://schemas.openxmlformats.org/officeDocument/2006/relationships/image" Target="../media/image26.jpeg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slide" Target="slide15.xml"/><Relationship Id="rId30" Type="http://schemas.openxmlformats.org/officeDocument/2006/relationships/image" Target="../media/image19.jpeg"/><Relationship Id="rId35" Type="http://schemas.openxmlformats.org/officeDocument/2006/relationships/slide" Target="slide19.xml"/><Relationship Id="rId43" Type="http://schemas.openxmlformats.org/officeDocument/2006/relationships/slide" Target="slide23.xml"/><Relationship Id="rId48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eg"/><Relationship Id="rId18" Type="http://schemas.openxmlformats.org/officeDocument/2006/relationships/slide" Target="slide32.xml"/><Relationship Id="rId26" Type="http://schemas.openxmlformats.org/officeDocument/2006/relationships/slide" Target="slide36.xml"/><Relationship Id="rId39" Type="http://schemas.openxmlformats.org/officeDocument/2006/relationships/image" Target="../media/image45.jpeg"/><Relationship Id="rId21" Type="http://schemas.openxmlformats.org/officeDocument/2006/relationships/image" Target="../media/image36.jpeg"/><Relationship Id="rId34" Type="http://schemas.openxmlformats.org/officeDocument/2006/relationships/slide" Target="slide41.xml"/><Relationship Id="rId42" Type="http://schemas.openxmlformats.org/officeDocument/2006/relationships/slide" Target="slide45.xml"/><Relationship Id="rId47" Type="http://schemas.openxmlformats.org/officeDocument/2006/relationships/image" Target="../media/image49.jpeg"/><Relationship Id="rId50" Type="http://schemas.openxmlformats.org/officeDocument/2006/relationships/slide" Target="slide49.xml"/><Relationship Id="rId55" Type="http://schemas.openxmlformats.org/officeDocument/2006/relationships/image" Target="../media/image53.jpeg"/><Relationship Id="rId63" Type="http://schemas.openxmlformats.org/officeDocument/2006/relationships/image" Target="../media/image5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20" Type="http://schemas.openxmlformats.org/officeDocument/2006/relationships/slide" Target="slide33.xml"/><Relationship Id="rId29" Type="http://schemas.openxmlformats.org/officeDocument/2006/relationships/image" Target="../media/image40.jpeg"/><Relationship Id="rId41" Type="http://schemas.openxmlformats.org/officeDocument/2006/relationships/image" Target="../media/image46.jpeg"/><Relationship Id="rId54" Type="http://schemas.openxmlformats.org/officeDocument/2006/relationships/slide" Target="slide51.xml"/><Relationship Id="rId6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31.jpeg"/><Relationship Id="rId24" Type="http://schemas.openxmlformats.org/officeDocument/2006/relationships/slide" Target="slide35.xml"/><Relationship Id="rId32" Type="http://schemas.openxmlformats.org/officeDocument/2006/relationships/slide" Target="slide40.xml"/><Relationship Id="rId37" Type="http://schemas.openxmlformats.org/officeDocument/2006/relationships/image" Target="../media/image44.jpeg"/><Relationship Id="rId40" Type="http://schemas.openxmlformats.org/officeDocument/2006/relationships/slide" Target="slide44.xml"/><Relationship Id="rId45" Type="http://schemas.openxmlformats.org/officeDocument/2006/relationships/image" Target="../media/image48.jpeg"/><Relationship Id="rId53" Type="http://schemas.openxmlformats.org/officeDocument/2006/relationships/image" Target="../media/image52.jpeg"/><Relationship Id="rId58" Type="http://schemas.openxmlformats.org/officeDocument/2006/relationships/slide" Target="slide53.xml"/><Relationship Id="rId5" Type="http://schemas.openxmlformats.org/officeDocument/2006/relationships/slide" Target="slide1.xml"/><Relationship Id="rId15" Type="http://schemas.openxmlformats.org/officeDocument/2006/relationships/image" Target="../media/image33.jpeg"/><Relationship Id="rId23" Type="http://schemas.openxmlformats.org/officeDocument/2006/relationships/image" Target="../media/image37.jpeg"/><Relationship Id="rId28" Type="http://schemas.openxmlformats.org/officeDocument/2006/relationships/slide" Target="slide37.xml"/><Relationship Id="rId36" Type="http://schemas.openxmlformats.org/officeDocument/2006/relationships/slide" Target="slide42.xml"/><Relationship Id="rId49" Type="http://schemas.openxmlformats.org/officeDocument/2006/relationships/image" Target="../media/image50.jpeg"/><Relationship Id="rId57" Type="http://schemas.openxmlformats.org/officeDocument/2006/relationships/image" Target="../media/image54.jpeg"/><Relationship Id="rId61" Type="http://schemas.openxmlformats.org/officeDocument/2006/relationships/image" Target="../media/image56.jpeg"/><Relationship Id="rId10" Type="http://schemas.openxmlformats.org/officeDocument/2006/relationships/slide" Target="slide28.xml"/><Relationship Id="rId19" Type="http://schemas.openxmlformats.org/officeDocument/2006/relationships/image" Target="../media/image35.jpeg"/><Relationship Id="rId31" Type="http://schemas.openxmlformats.org/officeDocument/2006/relationships/image" Target="../media/image41.jpeg"/><Relationship Id="rId44" Type="http://schemas.openxmlformats.org/officeDocument/2006/relationships/slide" Target="slide46.xml"/><Relationship Id="rId52" Type="http://schemas.openxmlformats.org/officeDocument/2006/relationships/slide" Target="slide50.xml"/><Relationship Id="rId60" Type="http://schemas.openxmlformats.org/officeDocument/2006/relationships/slide" Target="slide54.xml"/><Relationship Id="rId65" Type="http://schemas.openxmlformats.org/officeDocument/2006/relationships/image" Target="../media/image58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Relationship Id="rId14" Type="http://schemas.openxmlformats.org/officeDocument/2006/relationships/slide" Target="slide30.xml"/><Relationship Id="rId22" Type="http://schemas.openxmlformats.org/officeDocument/2006/relationships/slide" Target="slide34.xml"/><Relationship Id="rId27" Type="http://schemas.openxmlformats.org/officeDocument/2006/relationships/image" Target="../media/image39.jpeg"/><Relationship Id="rId30" Type="http://schemas.openxmlformats.org/officeDocument/2006/relationships/slide" Target="slide39.xml"/><Relationship Id="rId35" Type="http://schemas.openxmlformats.org/officeDocument/2006/relationships/image" Target="../media/image43.jpeg"/><Relationship Id="rId43" Type="http://schemas.openxmlformats.org/officeDocument/2006/relationships/image" Target="../media/image47.jpeg"/><Relationship Id="rId48" Type="http://schemas.openxmlformats.org/officeDocument/2006/relationships/slide" Target="slide48.xml"/><Relationship Id="rId56" Type="http://schemas.openxmlformats.org/officeDocument/2006/relationships/slide" Target="slide52.xml"/><Relationship Id="rId64" Type="http://schemas.openxmlformats.org/officeDocument/2006/relationships/slide" Target="slide38.xml"/><Relationship Id="rId8" Type="http://schemas.openxmlformats.org/officeDocument/2006/relationships/slide" Target="slide27.xml"/><Relationship Id="rId51" Type="http://schemas.openxmlformats.org/officeDocument/2006/relationships/image" Target="../media/image51.jpeg"/><Relationship Id="rId3" Type="http://schemas.openxmlformats.org/officeDocument/2006/relationships/image" Target="../media/image6.jpg"/><Relationship Id="rId12" Type="http://schemas.openxmlformats.org/officeDocument/2006/relationships/slide" Target="slide29.xml"/><Relationship Id="rId17" Type="http://schemas.openxmlformats.org/officeDocument/2006/relationships/image" Target="../media/image34.jpeg"/><Relationship Id="rId25" Type="http://schemas.openxmlformats.org/officeDocument/2006/relationships/image" Target="../media/image38.jpeg"/><Relationship Id="rId33" Type="http://schemas.openxmlformats.org/officeDocument/2006/relationships/image" Target="../media/image42.jpeg"/><Relationship Id="rId38" Type="http://schemas.openxmlformats.org/officeDocument/2006/relationships/slide" Target="slide43.xml"/><Relationship Id="rId46" Type="http://schemas.openxmlformats.org/officeDocument/2006/relationships/slide" Target="slide47.xml"/><Relationship Id="rId59" Type="http://schemas.openxmlformats.org/officeDocument/2006/relationships/image" Target="../media/image5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978810"/>
            <a:ext cx="6984776" cy="1639856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sk-SK" sz="4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Evanjelické gymnázium Tisovec </a:t>
            </a:r>
            <a:endParaRPr lang="sk-SK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Výsledok vyhľadávania obrázkov pre dopyt e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2573"/>
            <a:ext cx="1512168" cy="15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2">
            <a:hlinkClick r:id="rId4" action="ppaction://hlinksldjump"/>
          </p:cNvPr>
          <p:cNvSpPr txBox="1">
            <a:spLocks/>
          </p:cNvSpPr>
          <p:nvPr/>
        </p:nvSpPr>
        <p:spPr>
          <a:xfrm>
            <a:off x="23748" y="4797152"/>
            <a:ext cx="3468132" cy="144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dirty="0"/>
              <a:t> 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5.A.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  <a:hlinkClick r:id="rId4" action="ppaction://hlinksldjump"/>
              </a:rPr>
              <a:t> 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2012/2017</a:t>
            </a:r>
            <a:endParaRPr lang="sk-SK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Nadpis 2">
            <a:hlinkClick r:id="rId5" action="ppaction://hlinksldjump"/>
          </p:cNvPr>
          <p:cNvSpPr txBox="1">
            <a:spLocks/>
          </p:cNvSpPr>
          <p:nvPr/>
        </p:nvSpPr>
        <p:spPr>
          <a:xfrm>
            <a:off x="5652120" y="4852279"/>
            <a:ext cx="3468132" cy="144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/>
              <a:t> 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5.B.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  <a:hlinkClick r:id="rId4" action="ppaction://hlinksldjump"/>
              </a:rPr>
              <a:t> </a:t>
            </a:r>
            <a:r>
              <a:rPr lang="sk-SK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2012/2017</a:t>
            </a:r>
            <a:endParaRPr lang="sk-SK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1584176" cy="211223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491880" y="5037179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PhDr. Helena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Pašiaková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PhD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Tisovec</a:t>
            </a:r>
          </a:p>
          <a:p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Riaditeľka školy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7" y="3468190"/>
            <a:ext cx="915566" cy="1220755"/>
          </a:xfrm>
          <a:prstGeom prst="rect">
            <a:avLst/>
          </a:prstGeom>
        </p:spPr>
      </p:pic>
      <p:pic>
        <p:nvPicPr>
          <p:cNvPr id="7" name="Obrázok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0" y="3356467"/>
            <a:ext cx="987574" cy="131676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79512" y="47433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Miroslava Štefániková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020272" y="47433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Gabriela Antalová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51520" y="126876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Zuzana </a:t>
            </a:r>
            <a:r>
              <a:rPr lang="sk-SK" sz="2800" b="1" dirty="0" err="1"/>
              <a:t>Krišková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Tisovec</a:t>
            </a:r>
          </a:p>
        </p:txBody>
      </p:sp>
    </p:spTree>
    <p:extLst>
      <p:ext uri="{BB962C8B-B14F-4D97-AF65-F5344CB8AC3E}">
        <p14:creationId xmlns:p14="http://schemas.microsoft.com/office/powerpoint/2010/main" val="818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292080" y="126876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Denisa </a:t>
            </a:r>
            <a:r>
              <a:rPr lang="sk-SK" sz="2800" b="1" dirty="0" err="1"/>
              <a:t>Kucháriková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Tornaľa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45344"/>
            <a:ext cx="2446614" cy="34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67544" y="119675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Barbora </a:t>
            </a:r>
            <a:r>
              <a:rPr lang="sk-SK" sz="2800" b="1" dirty="0" err="1"/>
              <a:t>Machdalová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Lučenec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61" y="2636912"/>
            <a:ext cx="218977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Laura Molnárová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2916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2" y="1412875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11560" y="1398935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Michaela </a:t>
            </a:r>
            <a:r>
              <a:rPr lang="sk-SK" sz="2800" b="1" dirty="0" err="1"/>
              <a:t>Mútňanová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Pohronská Polhora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22374"/>
            <a:ext cx="2300994" cy="32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Erika </a:t>
            </a:r>
            <a:r>
              <a:rPr lang="sk-SK" sz="2800" b="1" dirty="0" err="1"/>
              <a:t>Nemešová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92199"/>
            <a:ext cx="2232248" cy="31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832892" y="1268760"/>
            <a:ext cx="330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Barbora </a:t>
            </a:r>
            <a:r>
              <a:rPr lang="sk-SK" sz="2800" b="1" dirty="0" err="1"/>
              <a:t>Panáčeková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2" y="2592198"/>
            <a:ext cx="3173629" cy="4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Kristína </a:t>
            </a:r>
            <a:r>
              <a:rPr lang="sk-SK" sz="2800" b="1" dirty="0" err="1"/>
              <a:t>Peniaková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Pohronská Polhora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92198"/>
            <a:ext cx="2323248" cy="32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845468" y="129292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Michal Salva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Ozdín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50390"/>
            <a:ext cx="2392120" cy="3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Adam Slanina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Krupina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92198"/>
            <a:ext cx="2376264" cy="33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-315416"/>
            <a:ext cx="4525766" cy="149377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sk-SK" sz="2800" b="1" dirty="0" smtClean="0">
                <a:solidFill>
                  <a:schemeClr val="bg1"/>
                </a:solidFill>
              </a:rPr>
              <a:t>Evanjelické gymnázium Tisovec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15408" y="5609456"/>
            <a:ext cx="4528592" cy="1248544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/>
              <a:t>            5.A.</a:t>
            </a:r>
          </a:p>
          <a:p>
            <a:pPr algn="r"/>
            <a:r>
              <a:rPr lang="sk-SK" sz="2800" dirty="0" smtClean="0"/>
              <a:t>2012/2017</a:t>
            </a:r>
            <a:endParaRPr lang="sk-SK" sz="2800" dirty="0"/>
          </a:p>
        </p:txBody>
      </p:sp>
      <p:pic>
        <p:nvPicPr>
          <p:cNvPr id="1028" name="Picture 4" descr="Výsledok vyhľadávania obrázkov pre dopyt e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7"/>
            <a:ext cx="1128299" cy="1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ľava 5">
            <a:hlinkClick r:id="rId4" action="ppaction://hlinksldjump"/>
          </p:cNvPr>
          <p:cNvSpPr/>
          <p:nvPr/>
        </p:nvSpPr>
        <p:spPr>
          <a:xfrm>
            <a:off x="107504" y="6017704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" y="1641909"/>
            <a:ext cx="712186" cy="949581"/>
          </a:xfrm>
          <a:prstGeom prst="rect">
            <a:avLst/>
          </a:prstGeom>
        </p:spPr>
      </p:pic>
      <p:pic>
        <p:nvPicPr>
          <p:cNvPr id="5" name="Obrázok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33" y="1647996"/>
            <a:ext cx="704814" cy="939752"/>
          </a:xfrm>
          <a:prstGeom prst="rect">
            <a:avLst/>
          </a:prstGeom>
        </p:spPr>
      </p:pic>
      <p:pic>
        <p:nvPicPr>
          <p:cNvPr id="7" name="Obrázok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64" y="1650308"/>
            <a:ext cx="710886" cy="947847"/>
          </a:xfrm>
          <a:prstGeom prst="rect">
            <a:avLst/>
          </a:prstGeom>
        </p:spPr>
      </p:pic>
      <p:pic>
        <p:nvPicPr>
          <p:cNvPr id="8" name="Obrázok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4" y="1655285"/>
            <a:ext cx="698217" cy="942870"/>
          </a:xfrm>
          <a:prstGeom prst="rect">
            <a:avLst/>
          </a:prstGeom>
        </p:spPr>
      </p:pic>
      <p:pic>
        <p:nvPicPr>
          <p:cNvPr id="9" name="Obrázok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55" y="1657281"/>
            <a:ext cx="696677" cy="930467"/>
          </a:xfrm>
          <a:prstGeom prst="rect">
            <a:avLst/>
          </a:prstGeom>
        </p:spPr>
      </p:pic>
      <p:pic>
        <p:nvPicPr>
          <p:cNvPr id="10" name="Obrázok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96" y="1657281"/>
            <a:ext cx="708618" cy="944824"/>
          </a:xfrm>
          <a:prstGeom prst="rect">
            <a:avLst/>
          </a:prstGeom>
        </p:spPr>
      </p:pic>
      <p:pic>
        <p:nvPicPr>
          <p:cNvPr id="11" name="Obrázok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78" y="1663476"/>
            <a:ext cx="701009" cy="942564"/>
          </a:xfrm>
          <a:prstGeom prst="rect">
            <a:avLst/>
          </a:prstGeom>
        </p:spPr>
      </p:pic>
      <p:pic>
        <p:nvPicPr>
          <p:cNvPr id="12" name="Obrázok 1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37" y="1667756"/>
            <a:ext cx="696540" cy="938284"/>
          </a:xfrm>
          <a:prstGeom prst="rect">
            <a:avLst/>
          </a:prstGeom>
        </p:spPr>
      </p:pic>
      <p:pic>
        <p:nvPicPr>
          <p:cNvPr id="13" name="Obrázok 1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5" y="3003721"/>
            <a:ext cx="704639" cy="939518"/>
          </a:xfrm>
          <a:prstGeom prst="rect">
            <a:avLst/>
          </a:prstGeom>
        </p:spPr>
      </p:pic>
      <p:pic>
        <p:nvPicPr>
          <p:cNvPr id="14" name="Obrázok 1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09" y="3009120"/>
            <a:ext cx="696541" cy="928721"/>
          </a:xfrm>
          <a:prstGeom prst="rect">
            <a:avLst/>
          </a:prstGeom>
        </p:spPr>
      </p:pic>
      <p:pic>
        <p:nvPicPr>
          <p:cNvPr id="15" name="Obrázok 1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65" y="3010944"/>
            <a:ext cx="711512" cy="926897"/>
          </a:xfrm>
          <a:prstGeom prst="rect">
            <a:avLst/>
          </a:prstGeom>
        </p:spPr>
      </p:pic>
      <p:pic>
        <p:nvPicPr>
          <p:cNvPr id="16" name="Obrázok 1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96" y="3010196"/>
            <a:ext cx="693565" cy="926568"/>
          </a:xfrm>
          <a:prstGeom prst="rect">
            <a:avLst/>
          </a:prstGeom>
        </p:spPr>
      </p:pic>
      <p:pic>
        <p:nvPicPr>
          <p:cNvPr id="17" name="Obrázok 1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55" y="3012349"/>
            <a:ext cx="693312" cy="924415"/>
          </a:xfrm>
          <a:prstGeom prst="rect">
            <a:avLst/>
          </a:prstGeom>
        </p:spPr>
      </p:pic>
      <p:pic>
        <p:nvPicPr>
          <p:cNvPr id="18" name="Obrázok 17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54" y="3010196"/>
            <a:ext cx="706400" cy="933043"/>
          </a:xfrm>
          <a:prstGeom prst="rect">
            <a:avLst/>
          </a:prstGeom>
        </p:spPr>
      </p:pic>
      <p:pic>
        <p:nvPicPr>
          <p:cNvPr id="19" name="Obrázok 18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77" y="3010196"/>
            <a:ext cx="719074" cy="926568"/>
          </a:xfrm>
          <a:prstGeom prst="rect">
            <a:avLst/>
          </a:prstGeom>
        </p:spPr>
      </p:pic>
      <p:pic>
        <p:nvPicPr>
          <p:cNvPr id="20" name="Obrázok 19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65" y="3020863"/>
            <a:ext cx="706400" cy="926568"/>
          </a:xfrm>
          <a:prstGeom prst="rect">
            <a:avLst/>
          </a:prstGeom>
        </p:spPr>
      </p:pic>
      <p:pic>
        <p:nvPicPr>
          <p:cNvPr id="21" name="Obrázok 20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5" y="4370672"/>
            <a:ext cx="704639" cy="939518"/>
          </a:xfrm>
          <a:prstGeom prst="rect">
            <a:avLst/>
          </a:prstGeom>
        </p:spPr>
      </p:pic>
      <p:pic>
        <p:nvPicPr>
          <p:cNvPr id="22" name="Obrázok 21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9" y="4376591"/>
            <a:ext cx="695760" cy="927679"/>
          </a:xfrm>
          <a:prstGeom prst="rect">
            <a:avLst/>
          </a:prstGeom>
        </p:spPr>
      </p:pic>
      <p:pic>
        <p:nvPicPr>
          <p:cNvPr id="23" name="Obrázok 22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20" y="4370672"/>
            <a:ext cx="708509" cy="933598"/>
          </a:xfrm>
          <a:prstGeom prst="rect">
            <a:avLst/>
          </a:prstGeom>
        </p:spPr>
      </p:pic>
      <p:pic>
        <p:nvPicPr>
          <p:cNvPr id="24" name="Obrázok 23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4" y="4375367"/>
            <a:ext cx="696677" cy="928903"/>
          </a:xfrm>
          <a:prstGeom prst="rect">
            <a:avLst/>
          </a:prstGeom>
        </p:spPr>
      </p:pic>
      <p:pic>
        <p:nvPicPr>
          <p:cNvPr id="25" name="Obrázok 24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8" y="4370666"/>
            <a:ext cx="695237" cy="947250"/>
          </a:xfrm>
          <a:prstGeom prst="rect">
            <a:avLst/>
          </a:prstGeom>
        </p:spPr>
      </p:pic>
      <p:pic>
        <p:nvPicPr>
          <p:cNvPr id="26" name="Obrázok 25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10" y="4370665"/>
            <a:ext cx="725591" cy="947249"/>
          </a:xfrm>
          <a:prstGeom prst="rect">
            <a:avLst/>
          </a:prstGeom>
        </p:spPr>
      </p:pic>
      <p:sp>
        <p:nvSpPr>
          <p:cNvPr id="27" name="BlokTextu 26"/>
          <p:cNvSpPr txBox="1"/>
          <p:nvPr/>
        </p:nvSpPr>
        <p:spPr>
          <a:xfrm>
            <a:off x="218301" y="2606040"/>
            <a:ext cx="90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Ema Adamove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1229330" y="2590557"/>
            <a:ext cx="106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Veronika </a:t>
            </a:r>
            <a:r>
              <a:rPr lang="sk-SK" sz="1000" dirty="0" err="1" smtClean="0">
                <a:solidFill>
                  <a:schemeClr val="bg1"/>
                </a:solidFill>
              </a:rPr>
              <a:t>Baláková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2273954" y="2602815"/>
            <a:ext cx="100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100"/>
            </a:lvl1pPr>
          </a:lstStyle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Barbara </a:t>
            </a:r>
            <a:r>
              <a:rPr lang="sk-SK" sz="1000" dirty="0" err="1" smtClean="0">
                <a:solidFill>
                  <a:schemeClr val="bg1"/>
                </a:solidFill>
              </a:rPr>
              <a:t>Floreková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435103" y="2589584"/>
            <a:ext cx="6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Filip Huňa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4340321" y="2583406"/>
            <a:ext cx="90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Barbara Kissová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283199" y="2583406"/>
            <a:ext cx="870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Klára </a:t>
            </a:r>
            <a:r>
              <a:rPr lang="sk-SK" sz="1000" dirty="0" err="1" smtClean="0">
                <a:solidFill>
                  <a:schemeClr val="bg1"/>
                </a:solidFill>
              </a:rPr>
              <a:t>Koóšová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6377698" y="2602638"/>
            <a:ext cx="85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Zuzana </a:t>
            </a:r>
            <a:r>
              <a:rPr lang="sk-SK" sz="1000" dirty="0" err="1" smtClean="0">
                <a:solidFill>
                  <a:schemeClr val="bg1"/>
                </a:solidFill>
              </a:rPr>
              <a:t>Krišková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7322854" y="2593274"/>
            <a:ext cx="98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Denisa </a:t>
            </a:r>
            <a:r>
              <a:rPr lang="sk-SK" sz="1000" dirty="0" err="1" smtClean="0">
                <a:solidFill>
                  <a:schemeClr val="bg1"/>
                </a:solidFill>
              </a:rPr>
              <a:t>Kucháriková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184121" y="392766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Barbora </a:t>
            </a:r>
            <a:r>
              <a:rPr lang="sk-SK" sz="1000" dirty="0" err="1" smtClean="0">
                <a:solidFill>
                  <a:schemeClr val="bg1"/>
                </a:solidFill>
              </a:rPr>
              <a:t>Machdalová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1259106" y="3932304"/>
            <a:ext cx="101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Laura Molnárová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2280287" y="3923472"/>
            <a:ext cx="104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Michaela </a:t>
            </a:r>
            <a:r>
              <a:rPr lang="sk-SK" sz="1000" dirty="0" err="1" smtClean="0">
                <a:solidFill>
                  <a:schemeClr val="bg1"/>
                </a:solidFill>
              </a:rPr>
              <a:t>Mútňanová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317641" y="3922414"/>
            <a:ext cx="9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Erika </a:t>
            </a:r>
            <a:r>
              <a:rPr lang="sk-SK" sz="1000" dirty="0" err="1" smtClean="0">
                <a:solidFill>
                  <a:schemeClr val="bg1"/>
                </a:solidFill>
              </a:rPr>
              <a:t>Nemešová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4252994" y="3932304"/>
            <a:ext cx="109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Barbora </a:t>
            </a:r>
            <a:r>
              <a:rPr lang="sk-SK" sz="1000" dirty="0" err="1" smtClean="0">
                <a:solidFill>
                  <a:schemeClr val="bg1"/>
                </a:solidFill>
              </a:rPr>
              <a:t>Panáčeková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310868" y="3924581"/>
            <a:ext cx="9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Kristína </a:t>
            </a:r>
            <a:r>
              <a:rPr lang="sk-SK" sz="1000" dirty="0" err="1" smtClean="0">
                <a:solidFill>
                  <a:schemeClr val="bg1"/>
                </a:solidFill>
              </a:rPr>
              <a:t>Peniaková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6436241" y="3922414"/>
            <a:ext cx="77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Michal Salva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7395172" y="3943239"/>
            <a:ext cx="81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Adam Slanina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172651" y="531791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Natália </a:t>
            </a:r>
            <a:r>
              <a:rPr lang="sk-SK" sz="1000" dirty="0" err="1">
                <a:solidFill>
                  <a:schemeClr val="bg1"/>
                </a:solidFill>
              </a:rPr>
              <a:t>Š</a:t>
            </a:r>
            <a:r>
              <a:rPr lang="sk-SK" sz="1000" dirty="0" err="1" smtClean="0">
                <a:solidFill>
                  <a:schemeClr val="bg1"/>
                </a:solidFill>
              </a:rPr>
              <a:t>núriková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1313266" y="5297765"/>
            <a:ext cx="87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Lucia </a:t>
            </a:r>
            <a:r>
              <a:rPr lang="sk-SK" sz="1000" dirty="0" err="1" smtClean="0">
                <a:solidFill>
                  <a:schemeClr val="bg1"/>
                </a:solidFill>
              </a:rPr>
              <a:t>Stašáková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2402148" y="5297765"/>
            <a:ext cx="76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Alex </a:t>
            </a:r>
            <a:r>
              <a:rPr lang="sk-SK" sz="1000" dirty="0" err="1" smtClean="0">
                <a:solidFill>
                  <a:schemeClr val="bg1"/>
                </a:solidFill>
              </a:rPr>
              <a:t>Szunyai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334618" y="5304270"/>
            <a:ext cx="833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Miroslav Valko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4351049" y="5337350"/>
            <a:ext cx="89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Róbert Zeman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5391975" y="5297765"/>
            <a:ext cx="83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Patrícia Zvarová</a:t>
            </a:r>
            <a:endParaRPr lang="sk-S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71600" y="119675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Natália </a:t>
            </a:r>
            <a:r>
              <a:rPr lang="sk-SK" sz="2800" b="1" dirty="0" err="1"/>
              <a:t>Šnúriková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Poltár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501328"/>
            <a:ext cx="2387513" cy="3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Lucia </a:t>
            </a:r>
            <a:r>
              <a:rPr lang="sk-SK" sz="2800" b="1" dirty="0" err="1"/>
              <a:t>Stašáková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Breznička</a:t>
            </a:r>
          </a:p>
        </p:txBody>
      </p:sp>
    </p:spTree>
    <p:extLst>
      <p:ext uri="{BB962C8B-B14F-4D97-AF65-F5344CB8AC3E}">
        <p14:creationId xmlns:p14="http://schemas.microsoft.com/office/powerpoint/2010/main" val="870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71600" y="122522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Alex </a:t>
            </a:r>
            <a:r>
              <a:rPr lang="sk-SK" sz="2800" b="1" dirty="0" err="1"/>
              <a:t>Szunyai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26" y="2646014"/>
            <a:ext cx="2446614" cy="34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Miloslav </a:t>
            </a:r>
            <a:r>
              <a:rPr lang="sk-SK" sz="2800" b="1" dirty="0"/>
              <a:t>Valko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780928"/>
            <a:ext cx="2351201" cy="33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3608" y="119675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Róbert Zeman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Revúca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72" y="2741902"/>
            <a:ext cx="2316088" cy="32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Patrícia Zvarová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Tisovec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3599"/>
            <a:ext cx="2376264" cy="33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44008" y="1268761"/>
            <a:ext cx="4591422" cy="936104"/>
          </a:xfrm>
          <a:prstGeom prst="round1Rect">
            <a:avLst/>
          </a:prstGeom>
        </p:spPr>
        <p:txBody>
          <a:bodyPr>
            <a:normAutofit/>
          </a:bodyPr>
          <a:lstStyle/>
          <a:p>
            <a:pPr marL="0" indent="0" algn="ctr" defTabSz="914400">
              <a:buNone/>
            </a:pPr>
            <a:r>
              <a:rPr lang="sk-SK" sz="2800" b="1" dirty="0"/>
              <a:t>Monika </a:t>
            </a:r>
            <a:r>
              <a:rPr lang="sk-SK" sz="2800" b="1" dirty="0" err="1"/>
              <a:t>Albertová</a:t>
            </a:r>
            <a:r>
              <a:rPr lang="sk-SK" sz="2800" b="1" dirty="0"/>
              <a:t> </a:t>
            </a:r>
            <a:endParaRPr lang="sk-SK" sz="2800" b="1" dirty="0" smtClean="0"/>
          </a:p>
          <a:p>
            <a:pPr marL="0" indent="0" algn="ctr" defTabSz="914400">
              <a:buNone/>
            </a:pPr>
            <a:r>
              <a:rPr lang="sk-SK" sz="2400" b="1" i="1" dirty="0" smtClean="0"/>
              <a:t>Hrnčiarska </a:t>
            </a:r>
            <a:r>
              <a:rPr lang="sk-SK" sz="2400" b="1" i="1" dirty="0"/>
              <a:t>Ves </a:t>
            </a:r>
            <a:endParaRPr lang="sk-SK" sz="2400" b="1" i="1" dirty="0" smtClean="0"/>
          </a:p>
          <a:p>
            <a:pPr marL="0" indent="0" algn="ctr" defTabSz="914400">
              <a:buNone/>
            </a:pPr>
            <a:endParaRPr lang="sk-SK" sz="2400" b="1" i="1" dirty="0" smtClean="0">
              <a:latin typeface="Matura MT Script Capitals" panose="03020802060602070202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478758" cy="4638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Šípka doľava 2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681810" y="2564904"/>
            <a:ext cx="4572000" cy="2123658"/>
          </a:xfrm>
          <a:custGeom>
            <a:avLst/>
            <a:gdLst>
              <a:gd name="connsiteX0" fmla="*/ 0 w 4572000"/>
              <a:gd name="connsiteY0" fmla="*/ 0 h 2031325"/>
              <a:gd name="connsiteX1" fmla="*/ 4572000 w 4572000"/>
              <a:gd name="connsiteY1" fmla="*/ 0 h 2031325"/>
              <a:gd name="connsiteX2" fmla="*/ 4572000 w 4572000"/>
              <a:gd name="connsiteY2" fmla="*/ 2031325 h 2031325"/>
              <a:gd name="connsiteX3" fmla="*/ 0 w 4572000"/>
              <a:gd name="connsiteY3" fmla="*/ 2031325 h 2031325"/>
              <a:gd name="connsiteX4" fmla="*/ 0 w 4572000"/>
              <a:gd name="connsiteY4" fmla="*/ 0 h 2031325"/>
              <a:gd name="connsiteX0" fmla="*/ 0 w 4572000"/>
              <a:gd name="connsiteY0" fmla="*/ 12204 h 2043529"/>
              <a:gd name="connsiteX1" fmla="*/ 3386336 w 4572000"/>
              <a:gd name="connsiteY1" fmla="*/ 0 h 2043529"/>
              <a:gd name="connsiteX2" fmla="*/ 4572000 w 4572000"/>
              <a:gd name="connsiteY2" fmla="*/ 12204 h 2043529"/>
              <a:gd name="connsiteX3" fmla="*/ 4572000 w 4572000"/>
              <a:gd name="connsiteY3" fmla="*/ 2043529 h 2043529"/>
              <a:gd name="connsiteX4" fmla="*/ 0 w 4572000"/>
              <a:gd name="connsiteY4" fmla="*/ 2043529 h 2043529"/>
              <a:gd name="connsiteX5" fmla="*/ 0 w 4572000"/>
              <a:gd name="connsiteY5" fmla="*/ 12204 h 2043529"/>
              <a:gd name="connsiteX0" fmla="*/ 0 w 4572000"/>
              <a:gd name="connsiteY0" fmla="*/ 12204 h 2043529"/>
              <a:gd name="connsiteX1" fmla="*/ 3386336 w 4572000"/>
              <a:gd name="connsiteY1" fmla="*/ 0 h 2043529"/>
              <a:gd name="connsiteX2" fmla="*/ 4572000 w 4572000"/>
              <a:gd name="connsiteY2" fmla="*/ 12204 h 2043529"/>
              <a:gd name="connsiteX3" fmla="*/ 4572000 w 4572000"/>
              <a:gd name="connsiteY3" fmla="*/ 2043529 h 2043529"/>
              <a:gd name="connsiteX4" fmla="*/ 0 w 4572000"/>
              <a:gd name="connsiteY4" fmla="*/ 2043529 h 2043529"/>
              <a:gd name="connsiteX5" fmla="*/ 0 w 4572000"/>
              <a:gd name="connsiteY5" fmla="*/ 12204 h 204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2043529">
                <a:moveTo>
                  <a:pt x="0" y="12204"/>
                </a:moveTo>
                <a:lnTo>
                  <a:pt x="3386336" y="0"/>
                </a:lnTo>
                <a:cubicBezTo>
                  <a:pt x="3387857" y="2251968"/>
                  <a:pt x="4176779" y="8136"/>
                  <a:pt x="4572000" y="12204"/>
                </a:cubicBezTo>
                <a:lnTo>
                  <a:pt x="4572000" y="2043529"/>
                </a:lnTo>
                <a:lnTo>
                  <a:pt x="0" y="2043529"/>
                </a:lnTo>
                <a:lnTo>
                  <a:pt x="0" y="12204"/>
                </a:lnTo>
                <a:close/>
              </a:path>
            </a:pathLst>
          </a:cu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Monika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zvieratá vždy bude slabosť mať,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preto chce aj veterinu študovať.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Modeling už patrí do jej života,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behať po móle je jej nová robota.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Indie si už zvykla cestovať,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tam sa naučila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henou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maľovať.</a:t>
            </a:r>
            <a:endParaRPr lang="sk-SK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/>
              <a:t>Matúš </a:t>
            </a:r>
            <a:r>
              <a:rPr lang="sk-SK" sz="2800" b="1" dirty="0" err="1" smtClean="0"/>
              <a:t>Blaschke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/>
              <a:t>Michalová 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1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441034" y="292494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Matúš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Musím kosiť, nemôžem,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angličtinou pomôžem.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Jazyky sú pre mňa hračka,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zaujme ma každá mačka.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 rád hory zdolávam,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prírode sa oddávam.</a:t>
            </a:r>
          </a:p>
        </p:txBody>
      </p:sp>
      <p:sp>
        <p:nvSpPr>
          <p:cNvPr id="6" name="Obdĺžnik 5"/>
          <p:cNvSpPr/>
          <p:nvPr/>
        </p:nvSpPr>
        <p:spPr>
          <a:xfrm>
            <a:off x="4445722" y="292494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Matúš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Musím kosiť, nemôžem,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angličtinou pomôžem.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Jazyky sú pre mňa hračka,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zaujme ma každá mačka.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 rád hory zdolávam,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prírode sa oddávam.</a:t>
            </a:r>
          </a:p>
        </p:txBody>
      </p:sp>
    </p:spTree>
    <p:extLst>
      <p:ext uri="{BB962C8B-B14F-4D97-AF65-F5344CB8AC3E}">
        <p14:creationId xmlns:p14="http://schemas.microsoft.com/office/powerpoint/2010/main" val="14952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860032" y="1412777"/>
            <a:ext cx="3655318" cy="1440160"/>
          </a:xfrm>
        </p:spPr>
        <p:txBody>
          <a:bodyPr/>
          <a:lstStyle/>
          <a:p>
            <a:pPr marL="0" indent="0" algn="ctr" defTabSz="914400">
              <a:lnSpc>
                <a:spcPct val="70000"/>
              </a:lnSpc>
              <a:buNone/>
            </a:pPr>
            <a:r>
              <a:rPr lang="sk-SK" sz="2400" b="1" dirty="0"/>
              <a:t>Barbora </a:t>
            </a:r>
            <a:r>
              <a:rPr lang="sk-SK" sz="2400" b="1" dirty="0" err="1" smtClean="0"/>
              <a:t>Brázová</a:t>
            </a:r>
            <a:endParaRPr lang="sk-SK" sz="2400" b="1" dirty="0" smtClean="0"/>
          </a:p>
          <a:p>
            <a:pPr marL="0" indent="0" algn="ctr" defTabSz="914400">
              <a:lnSpc>
                <a:spcPct val="70000"/>
              </a:lnSpc>
              <a:buNone/>
            </a:pPr>
            <a:endParaRPr lang="sk-SK" sz="2400" b="1" dirty="0"/>
          </a:p>
          <a:p>
            <a:pPr marL="0" indent="0" algn="ctr" defTabSz="914400">
              <a:lnSpc>
                <a:spcPct val="70000"/>
              </a:lnSpc>
              <a:buNone/>
            </a:pPr>
            <a:r>
              <a:rPr lang="sk-SK" sz="2000" b="1" i="1" dirty="0"/>
              <a:t>Revúca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16424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401691" y="287808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Barbora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Baďa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naša blondína,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vybrať rúž? To je pre ňu malina.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posilke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svoju energiu stráca,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pozeraním seriálov si ju vynahrádza.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Matika jej nikdy nešla,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noske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však ešte nespravila prešľap.</a:t>
            </a:r>
          </a:p>
        </p:txBody>
      </p:sp>
    </p:spTree>
    <p:extLst>
      <p:ext uri="{BB962C8B-B14F-4D97-AF65-F5344CB8AC3E}">
        <p14:creationId xmlns:p14="http://schemas.microsoft.com/office/powerpoint/2010/main" val="2068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Jakub </a:t>
            </a:r>
            <a:r>
              <a:rPr lang="sk-SK" sz="2800" b="1" dirty="0" err="1" smtClean="0"/>
              <a:t>Goldschmidt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Muráň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4" y="1052736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8092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Jakub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Amerike Jakub bol,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prežil si tam svoj rok snov.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Angličtinu si tam zlepšiť išiel,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väčšimi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svalmi naspäť prišiel.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Chcel by sa stať pilotom,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lietať svojim životom.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0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-315416"/>
            <a:ext cx="4525766" cy="149377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accent6"/>
                </a:solidFill>
              </a:rPr>
              <a:t>    </a:t>
            </a:r>
            <a:r>
              <a:rPr lang="sk-SK" sz="2800" b="1" dirty="0" smtClean="0">
                <a:solidFill>
                  <a:schemeClr val="bg1"/>
                </a:solidFill>
              </a:rPr>
              <a:t>Evanjelické gymnázium Tisovec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15408" y="5609456"/>
            <a:ext cx="4528592" cy="1248544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/>
              <a:t>            5.B.</a:t>
            </a:r>
          </a:p>
          <a:p>
            <a:pPr algn="r"/>
            <a:r>
              <a:rPr lang="sk-SK" sz="2800" dirty="0" smtClean="0"/>
              <a:t>2012/2017</a:t>
            </a:r>
            <a:endParaRPr lang="sk-SK" sz="2800" dirty="0"/>
          </a:p>
        </p:txBody>
      </p:sp>
      <p:pic>
        <p:nvPicPr>
          <p:cNvPr id="1028" name="Picture 4" descr="Výsledok vyhľadávania obrázkov pre dopyt e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7"/>
            <a:ext cx="1128299" cy="1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ľava 3">
            <a:hlinkClick r:id="rId5" action="ppaction://hlinksldjump"/>
          </p:cNvPr>
          <p:cNvSpPr/>
          <p:nvPr/>
        </p:nvSpPr>
        <p:spPr>
          <a:xfrm>
            <a:off x="107504" y="6017704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2" y="1273329"/>
            <a:ext cx="751067" cy="1001423"/>
          </a:xfrm>
          <a:prstGeom prst="rect">
            <a:avLst/>
          </a:prstGeom>
        </p:spPr>
      </p:pic>
      <p:pic>
        <p:nvPicPr>
          <p:cNvPr id="6" name="Obrázok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273329"/>
            <a:ext cx="768140" cy="1001423"/>
          </a:xfrm>
          <a:prstGeom prst="rect">
            <a:avLst/>
          </a:prstGeom>
        </p:spPr>
      </p:pic>
      <p:pic>
        <p:nvPicPr>
          <p:cNvPr id="7" name="Obrázok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8" y="1274300"/>
            <a:ext cx="786697" cy="999479"/>
          </a:xfrm>
          <a:prstGeom prst="rect">
            <a:avLst/>
          </a:prstGeom>
        </p:spPr>
      </p:pic>
      <p:pic>
        <p:nvPicPr>
          <p:cNvPr id="8" name="Obrázok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7" y="1268899"/>
            <a:ext cx="784574" cy="996782"/>
          </a:xfrm>
          <a:prstGeom prst="rect">
            <a:avLst/>
          </a:prstGeom>
        </p:spPr>
      </p:pic>
      <p:pic>
        <p:nvPicPr>
          <p:cNvPr id="9" name="Obrázok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12" y="1264269"/>
            <a:ext cx="771748" cy="995149"/>
          </a:xfrm>
          <a:prstGeom prst="rect">
            <a:avLst/>
          </a:prstGeom>
        </p:spPr>
      </p:pic>
      <p:pic>
        <p:nvPicPr>
          <p:cNvPr id="10" name="Obrázok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97" y="1273329"/>
            <a:ext cx="759543" cy="990505"/>
          </a:xfrm>
          <a:prstGeom prst="rect">
            <a:avLst/>
          </a:prstGeom>
        </p:spPr>
      </p:pic>
      <p:pic>
        <p:nvPicPr>
          <p:cNvPr id="11" name="Obrázok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3" y="1273329"/>
            <a:ext cx="770870" cy="1001423"/>
          </a:xfrm>
          <a:prstGeom prst="rect">
            <a:avLst/>
          </a:prstGeom>
        </p:spPr>
      </p:pic>
      <p:pic>
        <p:nvPicPr>
          <p:cNvPr id="12" name="Obrázok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22" y="1273329"/>
            <a:ext cx="773149" cy="1001423"/>
          </a:xfrm>
          <a:prstGeom prst="rect">
            <a:avLst/>
          </a:prstGeom>
        </p:spPr>
      </p:pic>
      <p:pic>
        <p:nvPicPr>
          <p:cNvPr id="13" name="Obrázok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79" y="1262573"/>
            <a:ext cx="749969" cy="1010319"/>
          </a:xfrm>
          <a:prstGeom prst="rect">
            <a:avLst/>
          </a:prstGeom>
        </p:spPr>
      </p:pic>
      <p:pic>
        <p:nvPicPr>
          <p:cNvPr id="14" name="Obrázok 1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" y="2714284"/>
            <a:ext cx="774024" cy="1017697"/>
          </a:xfrm>
          <a:prstGeom prst="rect">
            <a:avLst/>
          </a:prstGeom>
        </p:spPr>
      </p:pic>
      <p:pic>
        <p:nvPicPr>
          <p:cNvPr id="15" name="Obrázok 1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6" y="2714284"/>
            <a:ext cx="808006" cy="1017697"/>
          </a:xfrm>
          <a:prstGeom prst="rect">
            <a:avLst/>
          </a:prstGeom>
        </p:spPr>
      </p:pic>
      <p:pic>
        <p:nvPicPr>
          <p:cNvPr id="16" name="Obrázok 1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8" y="2714284"/>
            <a:ext cx="781115" cy="1017697"/>
          </a:xfrm>
          <a:prstGeom prst="rect">
            <a:avLst/>
          </a:prstGeom>
        </p:spPr>
      </p:pic>
      <p:pic>
        <p:nvPicPr>
          <p:cNvPr id="17" name="Obrázok 1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52" y="2753347"/>
            <a:ext cx="811447" cy="978633"/>
          </a:xfrm>
          <a:prstGeom prst="rect">
            <a:avLst/>
          </a:prstGeom>
        </p:spPr>
      </p:pic>
      <p:pic>
        <p:nvPicPr>
          <p:cNvPr id="18" name="Obrázok 17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49" y="2714284"/>
            <a:ext cx="757007" cy="1008071"/>
          </a:xfrm>
          <a:prstGeom prst="rect">
            <a:avLst/>
          </a:prstGeom>
        </p:spPr>
      </p:pic>
      <p:pic>
        <p:nvPicPr>
          <p:cNvPr id="19" name="Obrázok 18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17" y="2734361"/>
            <a:ext cx="770870" cy="1007451"/>
          </a:xfrm>
          <a:prstGeom prst="rect">
            <a:avLst/>
          </a:prstGeom>
        </p:spPr>
      </p:pic>
      <p:pic>
        <p:nvPicPr>
          <p:cNvPr id="20" name="Obrázok 19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23" y="2724736"/>
            <a:ext cx="773149" cy="1012724"/>
          </a:xfrm>
          <a:prstGeom prst="rect">
            <a:avLst/>
          </a:prstGeom>
        </p:spPr>
      </p:pic>
      <p:pic>
        <p:nvPicPr>
          <p:cNvPr id="22" name="Obrázok 21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2" y="2744847"/>
            <a:ext cx="785660" cy="1015210"/>
          </a:xfrm>
          <a:prstGeom prst="rect">
            <a:avLst/>
          </a:prstGeom>
        </p:spPr>
      </p:pic>
      <p:pic>
        <p:nvPicPr>
          <p:cNvPr id="23" name="Obrázok 22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8838"/>
            <a:ext cx="774024" cy="1004553"/>
          </a:xfrm>
          <a:prstGeom prst="rect">
            <a:avLst/>
          </a:prstGeom>
        </p:spPr>
      </p:pic>
      <p:pic>
        <p:nvPicPr>
          <p:cNvPr id="24" name="Obrázok 23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6" y="4193464"/>
            <a:ext cx="808006" cy="1004552"/>
          </a:xfrm>
          <a:prstGeom prst="rect">
            <a:avLst/>
          </a:prstGeom>
        </p:spPr>
      </p:pic>
      <p:pic>
        <p:nvPicPr>
          <p:cNvPr id="25" name="Obrázok 24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13" y="4197779"/>
            <a:ext cx="781115" cy="1012937"/>
          </a:xfrm>
          <a:prstGeom prst="rect">
            <a:avLst/>
          </a:prstGeom>
        </p:spPr>
      </p:pic>
      <p:pic>
        <p:nvPicPr>
          <p:cNvPr id="26" name="Obrázok 25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90" y="4221934"/>
            <a:ext cx="810576" cy="1015254"/>
          </a:xfrm>
          <a:prstGeom prst="rect">
            <a:avLst/>
          </a:prstGeom>
        </p:spPr>
      </p:pic>
      <p:pic>
        <p:nvPicPr>
          <p:cNvPr id="27" name="Obrázok 26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7" y="4215062"/>
            <a:ext cx="771748" cy="1028998"/>
          </a:xfrm>
          <a:prstGeom prst="rect">
            <a:avLst/>
          </a:prstGeom>
        </p:spPr>
      </p:pic>
      <p:pic>
        <p:nvPicPr>
          <p:cNvPr id="28" name="Obrázok 27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1" y="4247586"/>
            <a:ext cx="759543" cy="1004553"/>
          </a:xfrm>
          <a:prstGeom prst="rect">
            <a:avLst/>
          </a:prstGeom>
        </p:spPr>
      </p:pic>
      <p:pic>
        <p:nvPicPr>
          <p:cNvPr id="29" name="Obrázok 28">
            <a:hlinkClick r:id="rId52" action="ppaction://hlinksldjump"/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23" y="4254992"/>
            <a:ext cx="770870" cy="1004553"/>
          </a:xfrm>
          <a:prstGeom prst="rect">
            <a:avLst/>
          </a:prstGeom>
        </p:spPr>
      </p:pic>
      <p:pic>
        <p:nvPicPr>
          <p:cNvPr id="30" name="Obrázok 29">
            <a:hlinkClick r:id="rId54" action="ppaction://hlinksldjump"/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0" y="4242655"/>
            <a:ext cx="791723" cy="994533"/>
          </a:xfrm>
          <a:prstGeom prst="rect">
            <a:avLst/>
          </a:prstGeom>
        </p:spPr>
      </p:pic>
      <p:pic>
        <p:nvPicPr>
          <p:cNvPr id="31" name="Obrázok 30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4242655"/>
            <a:ext cx="770861" cy="1015254"/>
          </a:xfrm>
          <a:prstGeom prst="rect">
            <a:avLst/>
          </a:prstGeom>
        </p:spPr>
      </p:pic>
      <p:pic>
        <p:nvPicPr>
          <p:cNvPr id="1024" name="Obrázok 1023">
            <a:hlinkClick r:id="rId58" action="ppaction://hlinksldjump"/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2" y="5581476"/>
            <a:ext cx="795408" cy="1027498"/>
          </a:xfrm>
          <a:prstGeom prst="rect">
            <a:avLst/>
          </a:prstGeom>
        </p:spPr>
      </p:pic>
      <p:pic>
        <p:nvPicPr>
          <p:cNvPr id="1025" name="Obrázok 1024">
            <a:hlinkClick r:id="rId60" action="ppaction://hlinksldjump"/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9" y="5594328"/>
            <a:ext cx="783874" cy="1007030"/>
          </a:xfrm>
          <a:prstGeom prst="rect">
            <a:avLst/>
          </a:prstGeom>
        </p:spPr>
      </p:pic>
      <p:pic>
        <p:nvPicPr>
          <p:cNvPr id="1026" name="Obrázok 1025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0" y="5586296"/>
            <a:ext cx="814819" cy="1017858"/>
          </a:xfrm>
          <a:prstGeom prst="rect">
            <a:avLst/>
          </a:prstGeom>
        </p:spPr>
      </p:pic>
      <p:pic>
        <p:nvPicPr>
          <p:cNvPr id="1027" name="Obrázok 1026">
            <a:hlinkClick r:id="rId64" action="ppaction://hlinksldjump"/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20" y="2747167"/>
            <a:ext cx="772806" cy="999400"/>
          </a:xfrm>
          <a:prstGeom prst="rect">
            <a:avLst/>
          </a:prstGeom>
        </p:spPr>
      </p:pic>
      <p:sp>
        <p:nvSpPr>
          <p:cNvPr id="1029" name="BlokTextu 1028"/>
          <p:cNvSpPr txBox="1"/>
          <p:nvPr/>
        </p:nvSpPr>
        <p:spPr>
          <a:xfrm>
            <a:off x="188251" y="2243536"/>
            <a:ext cx="781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Monika </a:t>
            </a:r>
            <a:r>
              <a:rPr lang="sk-SK" sz="1100" dirty="0" err="1" smtClean="0">
                <a:solidFill>
                  <a:schemeClr val="bg1"/>
                </a:solidFill>
              </a:rPr>
              <a:t>Albertová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1030" name="BlokTextu 1029"/>
          <p:cNvSpPr txBox="1"/>
          <p:nvPr/>
        </p:nvSpPr>
        <p:spPr>
          <a:xfrm>
            <a:off x="2108294" y="2227048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Barbora </a:t>
            </a:r>
            <a:r>
              <a:rPr lang="sk-SK" sz="1100" dirty="0" err="1" smtClean="0">
                <a:solidFill>
                  <a:schemeClr val="bg1"/>
                </a:solidFill>
              </a:rPr>
              <a:t>Brázová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194426" y="2229716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Matúš </a:t>
            </a:r>
            <a:r>
              <a:rPr lang="sk-SK" sz="1100" dirty="0" err="1" smtClean="0">
                <a:solidFill>
                  <a:schemeClr val="bg1"/>
                </a:solidFill>
              </a:rPr>
              <a:t>Blasche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4953411" y="2227047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Katarína Hrušková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3046140" y="2216059"/>
            <a:ext cx="901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Jakub </a:t>
            </a:r>
            <a:r>
              <a:rPr lang="sk-SK" sz="1100" dirty="0" err="1" smtClean="0">
                <a:solidFill>
                  <a:schemeClr val="bg1"/>
                </a:solidFill>
              </a:rPr>
              <a:t>Goldschimdt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3981816" y="2221948"/>
            <a:ext cx="901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Pavol </a:t>
            </a:r>
            <a:r>
              <a:rPr lang="sk-SK" sz="1100" dirty="0" err="1" smtClean="0">
                <a:solidFill>
                  <a:schemeClr val="bg1"/>
                </a:solidFill>
              </a:rPr>
              <a:t>Golian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5893945" y="2227047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Michaela </a:t>
            </a:r>
            <a:r>
              <a:rPr lang="sk-SK" sz="1100" dirty="0" err="1" smtClean="0">
                <a:solidFill>
                  <a:schemeClr val="bg1"/>
                </a:solidFill>
              </a:rPr>
              <a:t>Huráková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6826401" y="2249038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Lukáš </a:t>
            </a:r>
            <a:r>
              <a:rPr lang="sk-SK" sz="1100" dirty="0" err="1" smtClean="0">
                <a:solidFill>
                  <a:schemeClr val="bg1"/>
                </a:solidFill>
              </a:rPr>
              <a:t>Jasenka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7765508" y="2222722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Petra</a:t>
            </a:r>
          </a:p>
          <a:p>
            <a:r>
              <a:rPr lang="sk-SK" sz="1100" dirty="0" err="1" smtClean="0">
                <a:solidFill>
                  <a:schemeClr val="bg1"/>
                </a:solidFill>
              </a:rPr>
              <a:t>Jasenková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192618" y="3672647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Laura </a:t>
            </a:r>
            <a:r>
              <a:rPr lang="sk-SK" sz="1100" dirty="0" err="1" smtClean="0">
                <a:solidFill>
                  <a:schemeClr val="bg1"/>
                </a:solidFill>
              </a:rPr>
              <a:t>Judová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1176916" y="3708268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Erika Katonová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2128208" y="3705888"/>
            <a:ext cx="768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Dávid </a:t>
            </a:r>
            <a:r>
              <a:rPr lang="sk-SK" sz="1100" dirty="0" err="1" smtClean="0">
                <a:solidFill>
                  <a:schemeClr val="bg1"/>
                </a:solidFill>
              </a:rPr>
              <a:t>Katreniak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072786" y="3691092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Ivana Kováčiková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4038935" y="3701756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Lucia Krajčiová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4967378" y="3685873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Karin </a:t>
            </a:r>
            <a:r>
              <a:rPr lang="sk-SK" sz="1100" dirty="0" err="1">
                <a:solidFill>
                  <a:schemeClr val="bg1"/>
                </a:solidFill>
              </a:rPr>
              <a:t>Krupová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5928195" y="3693494"/>
            <a:ext cx="854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chemeClr val="bg1"/>
                </a:solidFill>
              </a:rPr>
              <a:t>Tereza </a:t>
            </a:r>
            <a:r>
              <a:rPr lang="sk-SK" sz="1100" dirty="0" err="1" smtClean="0">
                <a:solidFill>
                  <a:schemeClr val="bg1"/>
                </a:solidFill>
              </a:rPr>
              <a:t>Kubinská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843464" y="3701756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Peter </a:t>
            </a:r>
            <a:r>
              <a:rPr lang="sk-SK" sz="1100" dirty="0" err="1" smtClean="0">
                <a:solidFill>
                  <a:schemeClr val="bg1"/>
                </a:solidFill>
              </a:rPr>
              <a:t>Kurek</a:t>
            </a:r>
            <a:endParaRPr lang="sk-SK" sz="1100" dirty="0">
              <a:solidFill>
                <a:schemeClr val="bg1"/>
              </a:solidFill>
            </a:endParaRPr>
          </a:p>
          <a:p>
            <a:endParaRPr lang="sk-SK" sz="1100" dirty="0"/>
          </a:p>
        </p:txBody>
      </p:sp>
      <p:sp>
        <p:nvSpPr>
          <p:cNvPr id="55" name="BlokTextu 54"/>
          <p:cNvSpPr txBox="1"/>
          <p:nvPr/>
        </p:nvSpPr>
        <p:spPr>
          <a:xfrm>
            <a:off x="7738202" y="3714799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Veronika Klimentová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183538" y="5231138"/>
            <a:ext cx="8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Andrej Lacko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1159595" y="5162771"/>
            <a:ext cx="909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Anna Ľuptáková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2137950" y="5184125"/>
            <a:ext cx="909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Simona </a:t>
            </a:r>
            <a:r>
              <a:rPr lang="sk-SK" sz="1100" dirty="0" err="1" smtClean="0">
                <a:solidFill>
                  <a:schemeClr val="bg1"/>
                </a:solidFill>
              </a:rPr>
              <a:t>Luštiaková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0" name="BlokTextu 59"/>
          <p:cNvSpPr txBox="1"/>
          <p:nvPr/>
        </p:nvSpPr>
        <p:spPr>
          <a:xfrm>
            <a:off x="3115427" y="5197457"/>
            <a:ext cx="909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Veronika </a:t>
            </a:r>
            <a:r>
              <a:rPr lang="sk-SK" sz="1100" dirty="0" err="1" smtClean="0">
                <a:solidFill>
                  <a:schemeClr val="bg1"/>
                </a:solidFill>
              </a:rPr>
              <a:t>Maďarová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4092904" y="5198429"/>
            <a:ext cx="898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Lenka </a:t>
            </a:r>
            <a:r>
              <a:rPr lang="sk-SK" sz="1100" dirty="0" err="1" smtClean="0">
                <a:solidFill>
                  <a:schemeClr val="bg1"/>
                </a:solidFill>
              </a:rPr>
              <a:t>Nôtová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980714" y="5223867"/>
            <a:ext cx="898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Juliána </a:t>
            </a:r>
            <a:r>
              <a:rPr lang="sk-SK" sz="1100" dirty="0" err="1" smtClean="0">
                <a:solidFill>
                  <a:schemeClr val="bg1"/>
                </a:solidFill>
              </a:rPr>
              <a:t>Paľková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3" name="BlokTextu 62"/>
          <p:cNvSpPr txBox="1"/>
          <p:nvPr/>
        </p:nvSpPr>
        <p:spPr>
          <a:xfrm>
            <a:off x="5890981" y="5237732"/>
            <a:ext cx="898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Matúš Petruška</a:t>
            </a:r>
          </a:p>
        </p:txBody>
      </p:sp>
      <p:sp>
        <p:nvSpPr>
          <p:cNvPr id="64" name="BlokTextu 63"/>
          <p:cNvSpPr txBox="1"/>
          <p:nvPr/>
        </p:nvSpPr>
        <p:spPr>
          <a:xfrm>
            <a:off x="6892322" y="5208339"/>
            <a:ext cx="898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Tibor </a:t>
            </a:r>
            <a:r>
              <a:rPr lang="sk-SK" sz="1100" dirty="0" err="1" smtClean="0">
                <a:solidFill>
                  <a:schemeClr val="bg1"/>
                </a:solidFill>
              </a:rPr>
              <a:t>Purgat</a:t>
            </a:r>
            <a:endParaRPr lang="sk-SK" sz="1100" dirty="0" smtClean="0">
              <a:solidFill>
                <a:schemeClr val="bg1"/>
              </a:solidFill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7854535" y="5222535"/>
            <a:ext cx="898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Erika </a:t>
            </a:r>
            <a:r>
              <a:rPr lang="sk-SK" sz="1100" dirty="0" err="1" smtClean="0">
                <a:solidFill>
                  <a:schemeClr val="bg1"/>
                </a:solidFill>
              </a:rPr>
              <a:t>Rapčanová</a:t>
            </a:r>
            <a:endParaRPr lang="sk-SK" sz="1100" dirty="0" smtClean="0">
              <a:solidFill>
                <a:schemeClr val="bg1"/>
              </a:solidFill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755577" y="6561547"/>
            <a:ext cx="129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Miriam Rusnáková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2054366" y="6573017"/>
            <a:ext cx="129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>
                <a:solidFill>
                  <a:schemeClr val="bg1"/>
                </a:solidFill>
              </a:rPr>
              <a:t>Teraza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Sládečková</a:t>
            </a:r>
            <a:endParaRPr lang="sk-SK" sz="1100" dirty="0">
              <a:solidFill>
                <a:schemeClr val="bg1"/>
              </a:solidFill>
            </a:endParaRPr>
          </a:p>
        </p:txBody>
      </p:sp>
      <p:sp>
        <p:nvSpPr>
          <p:cNvPr id="68" name="BlokTextu 67"/>
          <p:cNvSpPr txBox="1"/>
          <p:nvPr/>
        </p:nvSpPr>
        <p:spPr>
          <a:xfrm>
            <a:off x="3378499" y="6573017"/>
            <a:ext cx="1298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</a:rPr>
              <a:t>Katarína </a:t>
            </a:r>
            <a:r>
              <a:rPr lang="sk-SK" sz="1100" dirty="0" err="1" smtClean="0">
                <a:solidFill>
                  <a:schemeClr val="bg1"/>
                </a:solidFill>
              </a:rPr>
              <a:t>Sujová</a:t>
            </a:r>
            <a:endParaRPr lang="sk-SK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Pavol </a:t>
            </a:r>
            <a:r>
              <a:rPr lang="sk-SK" sz="2800" b="1" dirty="0" err="1" smtClean="0"/>
              <a:t>Golian</a:t>
            </a:r>
            <a:r>
              <a:rPr lang="sk-SK" sz="2800" b="1" dirty="0" smtClean="0"/>
              <a:t>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/>
              <a:t>Michalová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" y="836712"/>
            <a:ext cx="356439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48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Paľo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Maskáče a </a:t>
            </a:r>
            <a:r>
              <a:rPr lang="sk-SK" dirty="0" err="1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army</a:t>
            </a: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veci,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poznajú ho asi všetci.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bicie vie zahrať parádne,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dj</a:t>
            </a: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-a na zábavách robí poriadne.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So </a:t>
            </a:r>
            <a:r>
              <a:rPr lang="sk-SK" dirty="0" err="1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slúchatkami</a:t>
            </a: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 ušiach stále vysmiaty,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nedávno dovŕšil rok dvadsiaty.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6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Katarína Hrušková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Ožďany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372641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8092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Katarína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Hruška tá vie všetko stále,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kto s kým a čo kde sa deje práve.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Rozprávanie jej ide lepšie ako chôdza,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sádry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na jej nohe nebola núdza.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Prezidentkou vo firme bola,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vždy vie nájsť tie správne slová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63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Michaela </a:t>
            </a:r>
            <a:r>
              <a:rPr lang="sk-SK" sz="2800" b="1" dirty="0" err="1" smtClean="0"/>
              <a:t>Huráková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Tisovec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56439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Michaela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Michalka je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victime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mode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no nerobí jej problém 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dress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code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New Yorku by sa  pozrieť chcela,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Gossip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girl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vie veľmi  veľa.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Medicíne by sa chcela venovať,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vždy ju bavilo šport sledovať.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Lukáš </a:t>
            </a:r>
            <a:r>
              <a:rPr lang="sk-SK" sz="2800" b="1" dirty="0" err="1" smtClean="0"/>
              <a:t>Jasenka</a:t>
            </a:r>
            <a:r>
              <a:rPr lang="sk-SK" sz="2800" b="1" dirty="0" smtClean="0"/>
              <a:t>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Gemerská </a:t>
            </a:r>
            <a:r>
              <a:rPr lang="sk-SK" sz="2400" b="1" i="1" dirty="0"/>
              <a:t>P</a:t>
            </a:r>
            <a:r>
              <a:rPr lang="sk-SK" sz="2400" b="1" i="1" dirty="0" smtClean="0"/>
              <a:t>oloma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1" y="692696"/>
            <a:ext cx="3744417" cy="4992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67236"/>
            <a:ext cx="4572000" cy="3055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Lukáš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Lukášov najlepší kamarát je lopta,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už neraz chcel na biológií vyskočiť z okna.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Ku Informatike má oveľa bližšie,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vie byť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ukecaný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aj keď v triede je tichšie.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 Gemerskej Polomy Lukáš pochádza,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dobrá nálada ho nikdy neobchádza.</a:t>
            </a:r>
          </a:p>
        </p:txBody>
      </p:sp>
    </p:spTree>
    <p:extLst>
      <p:ext uri="{BB962C8B-B14F-4D97-AF65-F5344CB8AC3E}">
        <p14:creationId xmlns:p14="http://schemas.microsoft.com/office/powerpoint/2010/main" val="4844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Petra </a:t>
            </a:r>
            <a:r>
              <a:rPr lang="sk-SK" sz="2800" b="1" dirty="0" err="1" smtClean="0"/>
              <a:t>Jasenková</a:t>
            </a:r>
            <a:r>
              <a:rPr lang="sk-SK" sz="2800" b="1" dirty="0" smtClean="0"/>
              <a:t>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Gemerská Poloma 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806012" cy="5074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2752" y="29969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Petra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Peťa je naša dobrovoľná hasička,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každý si myslí, že s Lukášom je dvojička.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Ono to však tak nie je, 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Kamil sa na tom iba smeje.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Folklór by nikdy nevedela opustiť,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svojho psa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Koru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nedá dopustiť.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Laura </a:t>
            </a:r>
            <a:r>
              <a:rPr lang="sk-SK" sz="2800" b="1" dirty="0" err="1" smtClean="0"/>
              <a:t>Judová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Rožňava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3" y="836712"/>
            <a:ext cx="3790831" cy="5054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809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Laura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Rôzne farby na hlave mala,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už dávno sa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vegánkou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stala.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Milom nevedia byť bez seba,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jej talent na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anglinu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spomínať netreba.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Zvieratá sú kamaráti, nie na jedenie,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takéto je Laurine tvrdenie.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Erika Katonová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Uhorské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792140" cy="505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Erika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ping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pongu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ťa porazí s ľahkosťou,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matematiku počíta s radosťou.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Sledovať hviezdy ju veľmi baví,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posteli veľa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častu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trávi.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Košíc sa už veľmi teší,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kvôli technike by tam išla aj peši.</a:t>
            </a:r>
          </a:p>
        </p:txBody>
      </p:sp>
    </p:spTree>
    <p:extLst>
      <p:ext uri="{BB962C8B-B14F-4D97-AF65-F5344CB8AC3E}">
        <p14:creationId xmlns:p14="http://schemas.microsoft.com/office/powerpoint/2010/main" val="27645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Dávid </a:t>
            </a:r>
            <a:r>
              <a:rPr lang="sk-SK" sz="2800" b="1" dirty="0" err="1" smtClean="0"/>
              <a:t>Katreniak</a:t>
            </a:r>
            <a:r>
              <a:rPr lang="sk-SK" sz="2800" b="1" dirty="0" smtClean="0"/>
              <a:t>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Tisovec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4" y="1052736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7275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Dávid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bicykli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Dafo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do školy uháňa,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radosť do učenia ho poháňa.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Nevadí, že on má fóbiu z čítania,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gitare vyhráva do svitania.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Zapláve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si rád, to je pravda,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modrá je jeho obľúbená farba.</a:t>
            </a:r>
            <a:r>
              <a:rPr lang="en-US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Veronika Klimentová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Revúca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1" y="836712"/>
            <a:ext cx="3672409" cy="489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304509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Veronika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Už tretí rok to v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tescu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ťahá,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jej prítomnosť je pre nás drahá.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budúcnosti ešte nemá jasnú predstavu,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ryšavými vlasmi nezapadá do davu.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Rozosmiať ju nie je umenie,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maturita z ruštiny ju neminie.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Ivana Kováčiková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Jelšava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6" y="548680"/>
            <a:ext cx="3923928" cy="523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499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Ivana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Saxofón je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Ivčin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kamarát,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nerobí jej problém puzzle poskladať.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Rada sa zaoberá ručnou výrobou,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 veľký fanúšik pána prsteňov.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dobrou knihou sa nikdy nenudí,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čo bude študovať sa ešte uvidí.</a:t>
            </a:r>
          </a:p>
        </p:txBody>
      </p:sp>
    </p:spTree>
    <p:extLst>
      <p:ext uri="{BB962C8B-B14F-4D97-AF65-F5344CB8AC3E}">
        <p14:creationId xmlns:p14="http://schemas.microsoft.com/office/powerpoint/2010/main" val="17134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115615" y="620688"/>
            <a:ext cx="24482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Ema Adamove</a:t>
            </a:r>
          </a:p>
          <a:p>
            <a:pPr algn="ctr"/>
            <a:endParaRPr lang="sk-SK" sz="2400" b="1" dirty="0" smtClean="0"/>
          </a:p>
          <a:p>
            <a:pPr algn="ctr"/>
            <a:r>
              <a:rPr lang="sk-SK" sz="2400" b="1" i="1" dirty="0" smtClean="0"/>
              <a:t>Lučenec</a:t>
            </a:r>
          </a:p>
          <a:p>
            <a:pPr algn="ctr"/>
            <a:endParaRPr lang="sk-SK" sz="2400" b="1" i="1" dirty="0"/>
          </a:p>
          <a:p>
            <a:pPr algn="ctr"/>
            <a:endParaRPr lang="sk-SK" sz="2400" b="1" i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3" y="1916832"/>
            <a:ext cx="2461221" cy="34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Lucia Krajčiová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Hnúšťa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" y="692696"/>
            <a:ext cx="3806012" cy="5074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80928"/>
            <a:ext cx="4572000" cy="3055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Lucia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Hranie v divadle Lucku veľmi baví,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jej Martin , je pre ňu ten pravý.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posilke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 ním činky dvíha,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doma scenáre písať stíha.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policajnú akadémiu by sa dostať chcela,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kosatka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je jej obľúbené zviera.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Karin </a:t>
            </a:r>
            <a:r>
              <a:rPr lang="sk-SK" sz="2800" b="1" dirty="0" err="1" smtClean="0"/>
              <a:t>Krupová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Tisovec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5"/>
            <a:ext cx="3744416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409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Karin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Aj keď ju nevidno od zeme, 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tak si o nej niečo pekné povieme.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Dizajnérkou by sa chcela stať,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baví ju kresliť a maľovať.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zušky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chodí s radosťou,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Ed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Sheeran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je jej slabosťou.</a:t>
            </a:r>
          </a:p>
        </p:txBody>
      </p:sp>
    </p:spTree>
    <p:extLst>
      <p:ext uri="{BB962C8B-B14F-4D97-AF65-F5344CB8AC3E}">
        <p14:creationId xmlns:p14="http://schemas.microsoft.com/office/powerpoint/2010/main" val="4816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Tereza </a:t>
            </a:r>
            <a:r>
              <a:rPr lang="sk-SK" sz="2800" b="1" dirty="0" err="1" smtClean="0"/>
              <a:t>Kubinska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Tisovec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826836" cy="510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089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Tereza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Salvadore Dali je jej vzor,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architektúra je jej snom.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Vo folklóre ju baví tancovať,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kedysi chcela fyziku študovať.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Labradorka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Rory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jej robí doma radosť,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horalku bude mať vždy slabosť.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Peter </a:t>
            </a:r>
            <a:r>
              <a:rPr lang="sk-SK" sz="2800" b="1" dirty="0" err="1" smtClean="0"/>
              <a:t>Kurek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 smtClean="0"/>
          </a:p>
          <a:p>
            <a:pPr marL="0" indent="0" algn="ctr" defTabSz="914400">
              <a:buNone/>
            </a:pPr>
            <a:r>
              <a:rPr lang="sk-SK" sz="2800" b="1" dirty="0" smtClean="0"/>
              <a:t>Tisovec </a:t>
            </a:r>
            <a:endParaRPr lang="sk-SK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734004" cy="497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07308"/>
            <a:ext cx="4572000" cy="2409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Peter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Peťo ten si na gitare rád brnká,</a:t>
            </a:r>
            <a:b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smtClean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popri hraní 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si aj popod nos hm-ká.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Futbal je tiež jeho slabina,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nikdy ho nebavila ruština.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Skladať texty ho stále baví,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zlepšenie nálady, je ten pravý.</a:t>
            </a:r>
          </a:p>
        </p:txBody>
      </p:sp>
    </p:spTree>
    <p:extLst>
      <p:ext uri="{BB962C8B-B14F-4D97-AF65-F5344CB8AC3E}">
        <p14:creationId xmlns:p14="http://schemas.microsoft.com/office/powerpoint/2010/main" val="1606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Andrej Lacko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Istebné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361840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9695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Andrej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Andrej chlapec zo Žaškova,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narozpráva toho veľa.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Srdcom pravý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depešák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páči sa mu každý vlak.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Teológií sa chce venovať,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motorke cestovať.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Anna Ľuptáková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Hriňová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8" y="908720"/>
            <a:ext cx="3734004" cy="497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24944"/>
            <a:ext cx="4572000" cy="33736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Matura MT Script Capitals" panose="0302080206060207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Anička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Anička je našim triednym slnkom,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vždy sa rada venovala športom.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Svoje vlastné kvetinárstvo by chcela mať,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rada si chodí aj zabehať.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Naše dievča z Hriňovej je veru krásne,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to, že má dobré srdiečko je nám jasné.</a:t>
            </a:r>
          </a:p>
        </p:txBody>
      </p:sp>
    </p:spTree>
    <p:extLst>
      <p:ext uri="{BB962C8B-B14F-4D97-AF65-F5344CB8AC3E}">
        <p14:creationId xmlns:p14="http://schemas.microsoft.com/office/powerpoint/2010/main" val="314314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Simona </a:t>
            </a:r>
            <a:r>
              <a:rPr lang="sk-SK" sz="2800" b="1" dirty="0" err="1" smtClean="0"/>
              <a:t>Luštiaková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Michalová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734004" cy="497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Simona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 Michalovej švárna deva,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vždy keď môže, tak si spieva.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zbore je už niekoľko rokov,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 oslavách spieva so stopkou.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konzervatórium by sa dostať chcela,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to aká je chudá, toho zje veľa</a:t>
            </a:r>
          </a:p>
        </p:txBody>
      </p:sp>
    </p:spTree>
    <p:extLst>
      <p:ext uri="{BB962C8B-B14F-4D97-AF65-F5344CB8AC3E}">
        <p14:creationId xmlns:p14="http://schemas.microsoft.com/office/powerpoint/2010/main" val="31008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Veronika </a:t>
            </a:r>
            <a:r>
              <a:rPr lang="sk-SK" sz="2800" b="1" dirty="0" err="1" smtClean="0"/>
              <a:t>Maďarová</a:t>
            </a:r>
            <a:r>
              <a:rPr lang="sk-SK" sz="2800" b="1" dirty="0" smtClean="0"/>
              <a:t> 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Tisovec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878020" cy="517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24945"/>
            <a:ext cx="4572000" cy="2736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Veronika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Nika a tanec to ide dokopy,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vo folklóre robí pokroky.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Nakupovanie a cestovanie ju veľmi baví,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svoju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budúcnost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 Bystrici strávi.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Bola rada, že sa chémie zbavila,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rada by Londýn navštívila.</a:t>
            </a:r>
          </a:p>
        </p:txBody>
      </p:sp>
    </p:spTree>
    <p:extLst>
      <p:ext uri="{BB962C8B-B14F-4D97-AF65-F5344CB8AC3E}">
        <p14:creationId xmlns:p14="http://schemas.microsoft.com/office/powerpoint/2010/main" val="834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Lenka </a:t>
            </a:r>
            <a:r>
              <a:rPr lang="sk-SK" sz="2800" b="1" dirty="0" err="1" smtClean="0"/>
              <a:t>Nôtová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Kriváň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41034" y="270892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Lenka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Lenka k deťom vždy blízko mala,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preto sa aj na skauting dala.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Naše dievča z Kriváňa,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punte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Tisovcom uháňa.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Najmladšia je z našej triedy,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lavici vždy s Peťom sedí.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err="1" smtClean="0"/>
              <a:t>Júliana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Paľková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Detva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708920"/>
            <a:ext cx="4572000" cy="2409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Juliana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Maľovanie je vášeň našej Julky,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nikdy neodolá vôni šunky.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Vždy by rada vyzdobovala a tvorila,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stále sa snaží byť zdvorilá.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Dievča z Detvy očaruje svojou krásou,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pre našu triedu je veľkou spásou.</a:t>
            </a:r>
          </a:p>
        </p:txBody>
      </p:sp>
    </p:spTree>
    <p:extLst>
      <p:ext uri="{BB962C8B-B14F-4D97-AF65-F5344CB8AC3E}">
        <p14:creationId xmlns:p14="http://schemas.microsoft.com/office/powerpoint/2010/main" val="112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87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732240" y="1268760"/>
            <a:ext cx="90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 smtClean="0">
                <a:solidFill>
                  <a:schemeClr val="bg1"/>
                </a:solidFill>
              </a:rPr>
              <a:t>Ema Adamove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652120" y="126876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Veronika </a:t>
            </a:r>
            <a:r>
              <a:rPr lang="sk-SK" sz="2800" b="1" dirty="0" err="1"/>
              <a:t>Baláková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Bottovo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5395"/>
            <a:ext cx="2304256" cy="32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/>
              <a:t>Matúš </a:t>
            </a:r>
            <a:r>
              <a:rPr lang="sk-SK" sz="2800" b="1" dirty="0" smtClean="0"/>
              <a:t>Petruška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Pohronská Polhora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052737"/>
            <a:ext cx="3582397" cy="4776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3632" y="2822599"/>
            <a:ext cx="4572000" cy="27281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Matúš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Ja som Matúš Petruška,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rád chodím bez trička.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Svaly boli mojim snom,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mýlia si ma s narcisom.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Chcel by som byť chirurgom,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stále som pred zrkadlom.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Tibor </a:t>
            </a:r>
            <a:r>
              <a:rPr lang="sk-SK" sz="2800" b="1" dirty="0" err="1"/>
              <a:t>P</a:t>
            </a:r>
            <a:r>
              <a:rPr lang="sk-SK" sz="2800" b="1" dirty="0" err="1" smtClean="0"/>
              <a:t>urgat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/>
              <a:t>Michalová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4" y="1124744"/>
            <a:ext cx="3636404" cy="484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9695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Tibor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klavíri zahrá krásne,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 to Tibor, to je jasné.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Budeme mať z neho zubára,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kazy sa nám  postará.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kapele on čestné miesto má,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už dlhé roky s nimi hrá.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Erika </a:t>
            </a:r>
            <a:r>
              <a:rPr lang="sk-SK" sz="2800" b="1" dirty="0" err="1" smtClean="0"/>
              <a:t>Rapčanová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Hnúšťa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85293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Erika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Erika má na zvieratá slabosť,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degu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jej robí každý deň radosť.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 učenia vždy chuť má,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doma sa vždy na počítači hrá.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Seriálov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pozeráva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veľa,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chémii a bio by sa venovať chcela.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Miriam Rusnáková</a:t>
            </a:r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err="1" smtClean="0"/>
              <a:t>Lučeniec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0" y="980728"/>
            <a:ext cx="3598608" cy="479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Miriam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Jej výška medzi prekážky nepatrí,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buď na pozore keď tvoju desiatu zavetrí.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Keď potrebuješ doučiť choreografiu rada pomôže,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jeden deň bez spevu? to sa </a:t>
            </a: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Mime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stať nemôže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03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Tereza </a:t>
            </a:r>
            <a:r>
              <a:rPr lang="sk-SK" sz="2800" b="1" dirty="0" err="1" smtClean="0"/>
              <a:t>Sládečková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Muráň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0741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5828" y="292494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Tereza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koni sa vozí od večera do rána,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 úlohami nám stále pomáha.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Možno vyzerá byť tichá, plachá,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taká nie je, Tete naša.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 škole jej idú všetky predmety,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šikovná je, urobí aj premety.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705604" y="1412776"/>
            <a:ext cx="4032448" cy="1080120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buNone/>
            </a:pPr>
            <a:r>
              <a:rPr lang="sk-SK" sz="2800" b="1" dirty="0" smtClean="0"/>
              <a:t>Katarína </a:t>
            </a:r>
            <a:r>
              <a:rPr lang="sk-SK" sz="2800" b="1" dirty="0" err="1" smtClean="0"/>
              <a:t>Sujová</a:t>
            </a:r>
            <a:endParaRPr lang="sk-SK" sz="2800" b="1" dirty="0" smtClean="0"/>
          </a:p>
          <a:p>
            <a:pPr marL="0" indent="0" algn="ctr" defTabSz="914400">
              <a:buNone/>
            </a:pPr>
            <a:endParaRPr lang="sk-SK" sz="2800" b="1" dirty="0"/>
          </a:p>
          <a:p>
            <a:pPr marL="0" indent="0" algn="ctr" defTabSz="914400">
              <a:buNone/>
            </a:pPr>
            <a:r>
              <a:rPr lang="sk-SK" sz="2400" b="1" i="1" dirty="0" smtClean="0"/>
              <a:t>Hriňová  </a:t>
            </a:r>
            <a:endParaRPr lang="sk-SK" sz="2400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96752"/>
            <a:ext cx="3609063" cy="4812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2373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403920" y="6389712"/>
            <a:ext cx="648072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436646" y="2852936"/>
            <a:ext cx="4572000" cy="2409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latin typeface="Old English Text MT" panose="03040902040508030806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Katarína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Katka miluje strašidelné veci,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rešpekt majú pred ňou všetci.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 zvieratá nedá dopustiť,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Hrušu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by nikdy nevedela opustiť.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Zubárine</a:t>
            </a: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by sa chcela  venovať,</a:t>
            </a:r>
            <a:b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baví ju aj seriály pozerať.</a:t>
            </a:r>
          </a:p>
        </p:txBody>
      </p:sp>
    </p:spTree>
    <p:extLst>
      <p:ext uri="{BB962C8B-B14F-4D97-AF65-F5344CB8AC3E}">
        <p14:creationId xmlns:p14="http://schemas.microsoft.com/office/powerpoint/2010/main" val="31904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1124744"/>
            <a:ext cx="3528392" cy="1325563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>
                <a:latin typeface="+mn-lt"/>
                <a:ea typeface="+mn-ea"/>
                <a:cs typeface="+mn-cs"/>
              </a:rPr>
              <a:t>Kristína </a:t>
            </a:r>
            <a:r>
              <a:rPr lang="sk-SK" sz="2400" b="1" dirty="0" err="1" smtClean="0">
                <a:latin typeface="+mn-lt"/>
                <a:ea typeface="+mn-ea"/>
                <a:cs typeface="+mn-cs"/>
              </a:rPr>
              <a:t>Výbochová</a:t>
            </a:r>
            <a:r>
              <a:rPr lang="sk-SK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sk-SK" sz="2400" b="1" dirty="0" smtClean="0">
                <a:latin typeface="+mn-lt"/>
                <a:ea typeface="+mn-ea"/>
                <a:cs typeface="+mn-cs"/>
              </a:rPr>
            </a:br>
            <a:r>
              <a:rPr lang="sk-SK" sz="2400" dirty="0" smtClean="0">
                <a:latin typeface="+mn-lt"/>
                <a:ea typeface="+mn-ea"/>
                <a:cs typeface="+mn-cs"/>
              </a:rPr>
              <a:t>Halič</a:t>
            </a:r>
            <a:endParaRPr lang="sk-SK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52020" y="3573016"/>
            <a:ext cx="4176464" cy="2592288"/>
          </a:xfrm>
        </p:spPr>
        <p:txBody>
          <a:bodyPr>
            <a:normAutofit/>
          </a:bodyPr>
          <a:lstStyle/>
          <a:p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Chémii by sa chcela venovať 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vlastnú záhradku si pestovať.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Miluje </a:t>
            </a:r>
            <a:r>
              <a:rPr lang="sk-SK" sz="1800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dlhe</a:t>
            </a: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prechádzky s jej psom,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chcela by mať malý útulný dom.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Švihadlo ovláda ako </a:t>
            </a:r>
            <a:r>
              <a:rPr lang="sk-SK" sz="1800" dirty="0" err="1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profíčka</a:t>
            </a: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nevadí ani, že je maličká.</a:t>
            </a:r>
            <a:br>
              <a:rPr lang="sk-SK" sz="1800" dirty="0">
                <a:latin typeface="Segoe Print" panose="02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sz="1800" dirty="0">
              <a:latin typeface="Segoe Print" panose="020006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107504" y="908720"/>
            <a:ext cx="4283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Mgr. Miroslava Štefániková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800" b="1" i="1" dirty="0"/>
              <a:t>Hnúšťa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8" y="2290515"/>
            <a:ext cx="2604120" cy="3682226"/>
          </a:xfrm>
          <a:prstGeom prst="rect">
            <a:avLst/>
          </a:prstGeom>
        </p:spPr>
      </p:pic>
      <p:sp>
        <p:nvSpPr>
          <p:cNvPr id="7" name="Šípka doľava 6">
            <a:hlinkClick r:id="rId4" action="ppaction://hlinksldjump"/>
          </p:cNvPr>
          <p:cNvSpPr/>
          <p:nvPr/>
        </p:nvSpPr>
        <p:spPr>
          <a:xfrm>
            <a:off x="251520" y="6237312"/>
            <a:ext cx="576064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932040" y="14127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Mgr. Gabriela Antalová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b="1" dirty="0"/>
              <a:t>Klenovec</a:t>
            </a:r>
          </a:p>
        </p:txBody>
      </p:sp>
      <p:sp>
        <p:nvSpPr>
          <p:cNvPr id="5" name="Šípka doľava 4">
            <a:hlinkClick r:id="rId2" action="ppaction://hlinksldjump"/>
          </p:cNvPr>
          <p:cNvSpPr/>
          <p:nvPr/>
        </p:nvSpPr>
        <p:spPr>
          <a:xfrm>
            <a:off x="251520" y="6237312"/>
            <a:ext cx="576064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3258478" cy="434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dĺžnik 6"/>
          <p:cNvSpPr/>
          <p:nvPr/>
        </p:nvSpPr>
        <p:spPr>
          <a:xfrm>
            <a:off x="4247456" y="3068960"/>
            <a:ext cx="48965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Triedna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prvého dňa čo si nás pod ochranné krídla vzala,</a:t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sme vedeli, že hneď nás rada mala.</a:t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Naučila nás ako sa máme správať,</a:t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vždy vedela dobré rady dávať.</a:t>
            </a:r>
            <a:b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30" y="1341438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837456" y="1166655"/>
            <a:ext cx="2942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Barbara </a:t>
            </a:r>
            <a:r>
              <a:rPr lang="sk-SK" sz="2800" b="1" dirty="0" err="1"/>
              <a:t>Floreková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</p:spTree>
    <p:extLst>
      <p:ext uri="{BB962C8B-B14F-4D97-AF65-F5344CB8AC3E}">
        <p14:creationId xmlns:p14="http://schemas.microsoft.com/office/powerpoint/2010/main" val="27406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Filip Huňa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Hnúšťa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02" y="2780928"/>
            <a:ext cx="2238826" cy="31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83568" y="119675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Barbara Kissová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Tornaľa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100064" cy="29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573066" cy="4764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51520" y="6105526"/>
            <a:ext cx="576064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652120" y="126876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Klára </a:t>
            </a:r>
            <a:r>
              <a:rPr lang="sk-SK" sz="2800" b="1" dirty="0" err="1"/>
              <a:t>Koóšová</a:t>
            </a:r>
            <a:endParaRPr lang="sk-SK" sz="2800" b="1" dirty="0"/>
          </a:p>
          <a:p>
            <a:pPr algn="ctr"/>
            <a:endParaRPr lang="sk-SK" sz="2800" b="1" dirty="0"/>
          </a:p>
          <a:p>
            <a:pPr algn="ctr"/>
            <a:r>
              <a:rPr lang="sk-SK" sz="2400" b="1" i="1" dirty="0"/>
              <a:t>Rimavská Sobota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92199"/>
            <a:ext cx="2357134" cy="33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366</Words>
  <Application>Microsoft Office PowerPoint</Application>
  <PresentationFormat>Prezentácia na obrazovke (4:3)</PresentationFormat>
  <Paragraphs>265</Paragraphs>
  <Slides>58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58</vt:i4>
      </vt:variant>
    </vt:vector>
  </HeadingPairs>
  <TitlesOfParts>
    <vt:vector size="70" baseType="lpstr">
      <vt:lpstr>Arial</vt:lpstr>
      <vt:lpstr>Arial Black</vt:lpstr>
      <vt:lpstr>Bodoni MT Black</vt:lpstr>
      <vt:lpstr>Bookman Old Style</vt:lpstr>
      <vt:lpstr>Calibri</vt:lpstr>
      <vt:lpstr>Calibri Light</vt:lpstr>
      <vt:lpstr>Matura MT Script Capitals</vt:lpstr>
      <vt:lpstr>Old English Text MT</vt:lpstr>
      <vt:lpstr>Segoe Print</vt:lpstr>
      <vt:lpstr>Times New Roman</vt:lpstr>
      <vt:lpstr>Viner Hand ITC</vt:lpstr>
      <vt:lpstr>Motív Office</vt:lpstr>
      <vt:lpstr>    Evanjelické gymnázium Tisovec </vt:lpstr>
      <vt:lpstr>    Evanjelické gymnázium Tisovec </vt:lpstr>
      <vt:lpstr>    Evanjelické gymnázium Tisovec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Kristína Výbochová Halič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Evanjelické gymnázium Tisovec</dc:title>
  <dc:creator>Kristína Kaufmanová</dc:creator>
  <cp:lastModifiedBy>q</cp:lastModifiedBy>
  <cp:revision>45</cp:revision>
  <dcterms:created xsi:type="dcterms:W3CDTF">2017-06-19T13:23:07Z</dcterms:created>
  <dcterms:modified xsi:type="dcterms:W3CDTF">2017-07-03T09:14:48Z</dcterms:modified>
</cp:coreProperties>
</file>