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4" r:id="rId29"/>
  </p:sldIdLst>
  <p:sldSz cx="10080625" cy="7559675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20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dátum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Zástupný objekt pre pätu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Zástupný objekt pre číslo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9F1B0D-13A6-4450-82B0-36ED1D78341B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1916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objekt pre poznámky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x-none"/>
          </a:p>
        </p:txBody>
      </p:sp>
      <p:sp>
        <p:nvSpPr>
          <p:cNvPr id="4" name="Zástupný objekt pre hlavičku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Zástupný objekt pre dátum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Zástupný objekt pre pätu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Zástupný objekt pre číslo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B4EFD4C3-FF5B-4EAE-96E0-8EA7ED95B31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01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x-none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94E13D-00CB-4B38-8B18-6C30DEBF6AF7}" type="slidenum">
              <a:t>1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50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73E119-51B5-460B-AFEF-9CB50B14F69F}" type="slidenum">
              <a:t>10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553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2EEA88-6243-4E61-AF61-0D8ED667474D}" type="slidenum">
              <a:t>11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005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8F607F-F279-412D-B4B0-2AFE742C5A4A}" type="slidenum">
              <a:t>12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42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644C2F-EEA4-4D48-8E99-DC387BD0A21E}" type="slidenum">
              <a:t>13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44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2E2A27-9740-47B7-8AD4-CBFF8BB63A31}" type="slidenum">
              <a:t>14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3137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9E7965-9AF0-4F33-B55D-3693D3FED321}" type="slidenum">
              <a:t>15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110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AFEDDE-A878-4A99-BEC7-5EE23818ADC4}" type="slidenum">
              <a:t>16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60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78541A-7677-4707-B894-9B05AF0C90A3}" type="slidenum">
              <a:t>17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6914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7F2653-9E67-4516-9B87-D52513A79018}" type="slidenum">
              <a:t>18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5299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483C33-17D8-4866-BB47-9DE955E2BBB2}" type="slidenum">
              <a:t>19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1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8DC92A-940F-44CF-B1CD-A43FC0716D42}" type="slidenum">
              <a:t>2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5406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6C3204-E9E3-4EA6-92A9-4B2E5D068BE4}" type="slidenum">
              <a:t>20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6980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DFB31E-8DE4-4FAD-ADCA-5946ABCAA515}" type="slidenum">
              <a:t>21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80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162993-844C-43D1-AA82-B50C0B61C736}" type="slidenum">
              <a:t>22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030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BFDEF6-A832-442C-BB1A-772B06CFBCB5}" type="slidenum">
              <a:t>23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118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B295B0-4A94-42C1-A663-27675A455F9B}" type="slidenum">
              <a:t>24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014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EF38B8-FC02-4E56-A32A-8116DCD60415}" type="slidenum">
              <a:t>25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5531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8847C7-712B-4675-A575-ACB5EB30D5F2}" type="slidenum">
              <a:t>26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55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48920F-B5D4-452D-88C0-B9A1E2EDA917}" type="slidenum">
              <a:t>27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707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94EFF8-01FB-4F3C-9EAA-18E688EBFDB8}" type="slidenum">
              <a:t>28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8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25D1F3-5A12-42A0-9A62-42756BD593CA}" type="slidenum">
              <a:t>3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70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D6D487-1545-4849-9047-4090E41B7E9C}" type="slidenum">
              <a:t>4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7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2D966F-E222-4879-B506-7DFF35A5B2BC}" type="slidenum">
              <a:t>5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693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D5F100-E98B-4528-8D78-5837977AB333}" type="slidenum">
              <a:t>6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731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5E45D2-E7DC-46C2-86A3-CCA90BD4692F}" type="slidenum">
              <a:t>7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930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C7CFA8-89CA-4A91-B154-80B57D49EC47}" type="slidenum">
              <a:t>8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25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166450-0240-4EA5-9EC2-66E2186C345D}" type="slidenum">
              <a:t>9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objekt pre poznámky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311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6044" y="1237201"/>
            <a:ext cx="8568531" cy="2631890"/>
          </a:xfrm>
        </p:spPr>
        <p:txBody>
          <a:bodyPr anchor="b" anchorCtr="1"/>
          <a:lstStyle>
            <a:lvl1pPr algn="ctr">
              <a:defRPr sz="6614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079" y="3970580"/>
            <a:ext cx="7560469" cy="1825169"/>
          </a:xfrm>
        </p:spPr>
        <p:txBody>
          <a:bodyPr anchorCtr="1"/>
          <a:lstStyle>
            <a:lvl1pPr marL="0" indent="0" algn="ctr">
              <a:buNone/>
              <a:defRPr sz="2646"/>
            </a:lvl1pPr>
          </a:lstStyle>
          <a:p>
            <a:pPr lvl="0"/>
            <a:r>
              <a:rPr lang="sk-SK"/>
              <a:t>Kliknutím upravte štýl predlohy podnadpisov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A5EF88-ADB0-406F-AAAC-7D074E6CDDA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265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02FECA-4409-4A57-BA2B-43492AC3E32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31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213948" y="402482"/>
            <a:ext cx="2173638" cy="64064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93042" y="402482"/>
            <a:ext cx="6394892" cy="64064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F99017-C895-42F9-9D09-0D244240578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054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62563A-A129-4844-B9AB-42B6AD3E828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458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793" y="1884669"/>
            <a:ext cx="8694535" cy="3144612"/>
          </a:xfrm>
        </p:spPr>
        <p:txBody>
          <a:bodyPr anchor="b"/>
          <a:lstStyle>
            <a:lvl1pPr>
              <a:defRPr sz="6614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793" y="5059036"/>
            <a:ext cx="8694535" cy="1653674"/>
          </a:xfrm>
        </p:spPr>
        <p:txBody>
          <a:bodyPr/>
          <a:lstStyle>
            <a:lvl1pPr marL="0" indent="0">
              <a:buNone/>
              <a:defRPr sz="2646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2D53A3-4C8B-4BFC-B6B7-9EE49917FCB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476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93042" y="2012411"/>
            <a:ext cx="4284265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03312" y="2012411"/>
            <a:ext cx="4284265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B4125-5523-47AF-9999-CB7809C5F72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80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4358" y="402482"/>
            <a:ext cx="8694535" cy="14611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4358" y="1853168"/>
            <a:ext cx="4264578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4358" y="2761378"/>
            <a:ext cx="4264578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321" y="1853168"/>
            <a:ext cx="4285582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321" y="2761378"/>
            <a:ext cx="4285582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8BCB5-8A97-4EC8-B908-D6B381DB050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587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A312B-2E0D-4D69-B80F-18F16C7C2BC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090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DB2D0-5512-467B-B457-62A5175CADD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011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4358" y="503980"/>
            <a:ext cx="3251268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5582" y="1088456"/>
            <a:ext cx="5103312" cy="5372264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4358" y="2267904"/>
            <a:ext cx="3251268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A978B-5DD6-48F6-B6B2-E74B9761450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761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4358" y="503980"/>
            <a:ext cx="3251268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5582" y="1088456"/>
            <a:ext cx="5103312" cy="5372264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4358" y="2267904"/>
            <a:ext cx="3251268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ADFD7B-CAC9-4F61-A8B4-2BF418228D7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838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745A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93042" y="402482"/>
            <a:ext cx="8694535" cy="1461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042" y="2012411"/>
            <a:ext cx="8694535" cy="4796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93042" y="7006699"/>
            <a:ext cx="2268141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339205" y="7006699"/>
            <a:ext cx="340220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19445" y="7006699"/>
            <a:ext cx="2268141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43DF6F6-0106-4DE8-B72E-56C79AE4D13B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k-SK" sz="485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51990" marR="0" lvl="0" indent="-251990" algn="l" defTabSz="1007943" rtl="0" fontAlgn="auto" hangingPunct="1">
        <a:lnSpc>
          <a:spcPct val="90000"/>
        </a:lnSpc>
        <a:spcBef>
          <a:spcPts val="1100"/>
        </a:spcBef>
        <a:spcAft>
          <a:spcPts val="0"/>
        </a:spcAft>
        <a:buSzPct val="100000"/>
        <a:buFont typeface="Arial" pitchFamily="34"/>
        <a:buChar char="•"/>
        <a:tabLst/>
        <a:defRPr lang="sk-SK" sz="3086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55952" marR="0" lvl="1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sk-SK" sz="26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259933" marR="0" lvl="2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sk-SK" sz="220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763895" marR="0" lvl="3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sk-SK" sz="1984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267867" marR="0" lvl="4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sk-SK" sz="1984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image" Target="../media/image9.jpg"/><Relationship Id="rId26" Type="http://schemas.openxmlformats.org/officeDocument/2006/relationships/image" Target="../media/image13.jpg"/><Relationship Id="rId39" Type="http://schemas.openxmlformats.org/officeDocument/2006/relationships/slide" Target="slide4.xml"/><Relationship Id="rId3" Type="http://schemas.openxmlformats.org/officeDocument/2006/relationships/slide" Target="slide5.xml"/><Relationship Id="rId21" Type="http://schemas.openxmlformats.org/officeDocument/2006/relationships/slide" Target="slide18.xml"/><Relationship Id="rId34" Type="http://schemas.openxmlformats.org/officeDocument/2006/relationships/image" Target="../media/image17.jpg"/><Relationship Id="rId42" Type="http://schemas.openxmlformats.org/officeDocument/2006/relationships/image" Target="../media/image21.jpeg"/><Relationship Id="rId47" Type="http://schemas.openxmlformats.org/officeDocument/2006/relationships/slide" Target="slide20.xml"/><Relationship Id="rId50" Type="http://schemas.openxmlformats.org/officeDocument/2006/relationships/image" Target="../media/image25.jpg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33" Type="http://schemas.openxmlformats.org/officeDocument/2006/relationships/slide" Target="slide25.xml"/><Relationship Id="rId38" Type="http://schemas.openxmlformats.org/officeDocument/2006/relationships/image" Target="../media/image19.jpeg"/><Relationship Id="rId46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jpg"/><Relationship Id="rId20" Type="http://schemas.openxmlformats.org/officeDocument/2006/relationships/image" Target="../media/image10.jpeg"/><Relationship Id="rId29" Type="http://schemas.openxmlformats.org/officeDocument/2006/relationships/slide" Target="slide22.xml"/><Relationship Id="rId41" Type="http://schemas.openxmlformats.org/officeDocument/2006/relationships/slide" Target="slide12.xml"/><Relationship Id="rId54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slide" Target="slide11.xml"/><Relationship Id="rId24" Type="http://schemas.openxmlformats.org/officeDocument/2006/relationships/image" Target="../media/image12.jpeg"/><Relationship Id="rId32" Type="http://schemas.openxmlformats.org/officeDocument/2006/relationships/image" Target="../media/image16.jpg"/><Relationship Id="rId37" Type="http://schemas.openxmlformats.org/officeDocument/2006/relationships/slide" Target="slide26.xml"/><Relationship Id="rId40" Type="http://schemas.openxmlformats.org/officeDocument/2006/relationships/image" Target="../media/image20.jpeg"/><Relationship Id="rId45" Type="http://schemas.openxmlformats.org/officeDocument/2006/relationships/slide" Target="slide10.xml"/><Relationship Id="rId53" Type="http://schemas.openxmlformats.org/officeDocument/2006/relationships/image" Target="../media/image27.jpg"/><Relationship Id="rId5" Type="http://schemas.openxmlformats.org/officeDocument/2006/relationships/slide" Target="slide6.xml"/><Relationship Id="rId15" Type="http://schemas.openxmlformats.org/officeDocument/2006/relationships/slide" Target="slide14.xml"/><Relationship Id="rId23" Type="http://schemas.openxmlformats.org/officeDocument/2006/relationships/slide" Target="slide17.xml"/><Relationship Id="rId28" Type="http://schemas.openxmlformats.org/officeDocument/2006/relationships/image" Target="../media/image14.jpg"/><Relationship Id="rId36" Type="http://schemas.openxmlformats.org/officeDocument/2006/relationships/image" Target="../media/image18.jpg"/><Relationship Id="rId49" Type="http://schemas.openxmlformats.org/officeDocument/2006/relationships/slide" Target="slide8.xml"/><Relationship Id="rId10" Type="http://schemas.openxmlformats.org/officeDocument/2006/relationships/image" Target="../media/image5.jpg"/><Relationship Id="rId19" Type="http://schemas.openxmlformats.org/officeDocument/2006/relationships/slide" Target="slide16.xml"/><Relationship Id="rId31" Type="http://schemas.openxmlformats.org/officeDocument/2006/relationships/slide" Target="slide23.xml"/><Relationship Id="rId44" Type="http://schemas.openxmlformats.org/officeDocument/2006/relationships/image" Target="../media/image22.jpg"/><Relationship Id="rId52" Type="http://schemas.openxmlformats.org/officeDocument/2006/relationships/image" Target="../media/image26.jpg"/><Relationship Id="rId4" Type="http://schemas.openxmlformats.org/officeDocument/2006/relationships/image" Target="../media/image2.jpg"/><Relationship Id="rId9" Type="http://schemas.openxmlformats.org/officeDocument/2006/relationships/slide" Target="slide9.xml"/><Relationship Id="rId14" Type="http://schemas.openxmlformats.org/officeDocument/2006/relationships/image" Target="../media/image7.jpg"/><Relationship Id="rId22" Type="http://schemas.openxmlformats.org/officeDocument/2006/relationships/image" Target="../media/image11.jpeg"/><Relationship Id="rId27" Type="http://schemas.openxmlformats.org/officeDocument/2006/relationships/slide" Target="slide21.xml"/><Relationship Id="rId30" Type="http://schemas.openxmlformats.org/officeDocument/2006/relationships/image" Target="../media/image15.jpg"/><Relationship Id="rId35" Type="http://schemas.openxmlformats.org/officeDocument/2006/relationships/slide" Target="slide27.xml"/><Relationship Id="rId43" Type="http://schemas.openxmlformats.org/officeDocument/2006/relationships/slide" Target="slide24.xml"/><Relationship Id="rId48" Type="http://schemas.openxmlformats.org/officeDocument/2006/relationships/image" Target="../media/image24.jpg"/><Relationship Id="rId8" Type="http://schemas.openxmlformats.org/officeDocument/2006/relationships/image" Target="../media/image4.jpg"/><Relationship Id="rId5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>
          <a:blip r:embed="rId3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379098" y="1139250"/>
            <a:ext cx="7360170" cy="5016755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8000" b="1" i="1" u="none" strike="noStrike" kern="1200" cap="none" spc="0" baseline="0">
                <a:solidFill>
                  <a:srgbClr val="FFFFFF"/>
                </a:solidFill>
                <a:uFillTx/>
                <a:latin typeface="Angsana New" pitchFamily="18"/>
                <a:cs typeface="Angsana New" pitchFamily="18"/>
              </a:rPr>
              <a:t>ELEKTRONICKÉ TABLO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8000" b="1" i="1" u="none" strike="noStrike" kern="1200" cap="none" spc="0" baseline="0">
                <a:solidFill>
                  <a:srgbClr val="FFFFFF"/>
                </a:solidFill>
                <a:uFillTx/>
                <a:latin typeface="Angsana New" pitchFamily="18"/>
                <a:cs typeface="Angsana New" pitchFamily="18"/>
              </a:rPr>
              <a:t>5.B</a:t>
            </a: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8000" b="1" i="1" u="none" strike="noStrike" kern="1200" cap="none" spc="0" baseline="0">
                <a:solidFill>
                  <a:srgbClr val="FFFFFF"/>
                </a:solidFill>
                <a:uFillTx/>
                <a:latin typeface="Angsana New" pitchFamily="18"/>
                <a:cs typeface="Angsana New" pitchFamily="18"/>
              </a:rPr>
              <a:t>2018/2019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Bianka Hrehová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2" y="1701277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765" y="1795707"/>
            <a:ext cx="3833548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471" y="6788341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460802" y="2450784"/>
            <a:ext cx="3822521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Geografia a dejepis, kde sa Bii toto môže zísť.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Učiteľkou bude raz,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 EGT príde zas,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Aj keď je z obce Gemerská Panica,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tras sa pred ňou Bystrica.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Šimon je jej veľký druh, cyklista a dobrodruh.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Filip Jackuliak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62" y="1716264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370862" y="2195949"/>
            <a:ext cx="3822521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 každou knihou si on tyká,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Právo, trest i politika.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Je to homo politicus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Obľubuje on Martinus.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Taký je náš milý Filip,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pohotový v každej chvíli.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 sestrička Tánička,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Najlepšia mu mamička.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810704"/>
            <a:ext cx="383442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808" y="6802779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Denisa Krštieňová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2" y="1731251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460802" y="2487817"/>
            <a:ext cx="3822521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Denka – horský sprievodca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kopce spozná bez otca.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Keď nekráča práve v hore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Jazdí niekde na traktore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Je to naša gazdiná,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Vie to o nej dedina.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Srdcovkou je dobrá túra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Pomoc iným – jej nátura. 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825691"/>
            <a:ext cx="383442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655" y="6773344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Alexandra Kúdelková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76" y="1746247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490776" y="2164247"/>
            <a:ext cx="3822521" cy="43704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Čačky-mačky,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Také hračky.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Módne tipy, časopisy,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 to sú jasné predpisy.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Sandra avšak chémiu zvláda,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Len tak ľahko sa nevzdáva.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Sarkastický koment hodí,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 bratislavskú slečinku sa hneď nahodí.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232" y="1840678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475" y="6678338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Kristína Luštiaková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2" y="1788164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05772" y="2147669"/>
            <a:ext cx="3822521" cy="44935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Kika to je naša diva,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ohúrený kto sa díva. 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 zbore anjelsky spev,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 zábave – parketový lev.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Meryl Streep, Kate Winslet či Angelina Jolie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 jej hereckým talentom by aj tie zahanbené boli.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Je to eso veru veľké,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Jedného dňa bude v telke.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838437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672" y="6726353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Natália Mazancová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3" y="1878104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50743" y="1878104"/>
            <a:ext cx="3822521" cy="5447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Fyzikálne javy,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To sú mi ale správy.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Natke príklad za príkladom vychádza,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Kým sa Toby pred ňou predvádza.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Vtípek tu a tam,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Dáva na instagram.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Každý od nej žobre známky,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Za ochotu by mala dostať hádam aj 3 zámky.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49" y="1928378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236" y="6816294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Kristína Mogyoródiová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3" y="1803160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595713" y="2207891"/>
            <a:ext cx="3822521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Čo o Kike neviete,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Vždy je prvá v bufete.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Každý mesiac iné vlasy,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Chlapcami to bude asi.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Ľúbi svoju mačku Lunu,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Zvieratá sa k nej len sunú.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Piatok večer s kamarátmi – záležitosť srdcová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Aj na Tisovec sa jej spomienka uchová.</a:t>
            </a: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238" y="1903689"/>
            <a:ext cx="3833594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451" y="6848298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Júlia Molentová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3" y="1488368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95713" y="1923074"/>
            <a:ext cx="3822521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Julka, Júlia, Julinka,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To je taká kvetinka.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Sukne, blúzky, módne kúsky,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Kopú ju poetické múzky.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Druhé meno predstavivosť,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Srší z nej len samá radosť.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Úsmev na perách jej svieti,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Keď po parkete s hudbou letí.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36" y="1588898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49" y="6533506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Tomáš Nemec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9" y="1803160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20759" y="2432742"/>
            <a:ext cx="3822521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Veľký chrbát, biele zuby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Svoju Lucku veľmi ľúbi.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Ak je hanobená Hnúšťa,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Do sporov sa hneď on púšťa.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 info je on veľká hviezda,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Futbalu sa nikdy nevzdá.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 športe ho neprekonáš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Taký je ten náš Tomáš. </a:t>
            </a: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903689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7685" y="6741349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Šaňa Palovčíková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6" y="1788164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80717" y="2609331"/>
            <a:ext cx="3822521" cy="35702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Kde sme?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Čo sme?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Kedy je test?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Chcela by ona len jesť.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 nemčinou sa zahráva,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Ale bielou vlajkou máva,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Keď na Šaňu rad príde,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Radšej hneď aj odíde.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419" y="1888702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8202" y="6839108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81968" y="408005"/>
            <a:ext cx="2810874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2000" b="0" i="0" u="none" strike="noStrike" kern="1200" cap="none" spc="0" baseline="0">
                <a:solidFill>
                  <a:srgbClr val="FFFFFF"/>
                </a:solidFill>
                <a:uFillTx/>
                <a:latin typeface="Angsana New" pitchFamily="18"/>
                <a:cs typeface="Angsana New" pitchFamily="18"/>
              </a:rPr>
              <a:t>V.B</a:t>
            </a:r>
          </a:p>
        </p:txBody>
      </p:sp>
      <p:sp>
        <p:nvSpPr>
          <p:cNvPr id="3" name="Obdĺžnik 2"/>
          <p:cNvSpPr/>
          <p:nvPr/>
        </p:nvSpPr>
        <p:spPr>
          <a:xfrm>
            <a:off x="1021503" y="588251"/>
            <a:ext cx="1079997" cy="143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ĺžnik 6"/>
          <p:cNvSpPr/>
          <p:nvPr/>
        </p:nvSpPr>
        <p:spPr>
          <a:xfrm>
            <a:off x="6466463" y="280823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bdĺžnik 7"/>
          <p:cNvSpPr/>
          <p:nvPr/>
        </p:nvSpPr>
        <p:spPr>
          <a:xfrm>
            <a:off x="8107811" y="588251"/>
            <a:ext cx="1079997" cy="143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Obdĺžnik 8"/>
          <p:cNvSpPr/>
          <p:nvPr/>
        </p:nvSpPr>
        <p:spPr>
          <a:xfrm>
            <a:off x="8954993" y="280823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Obdĺžnik 9"/>
          <p:cNvSpPr/>
          <p:nvPr/>
        </p:nvSpPr>
        <p:spPr>
          <a:xfrm>
            <a:off x="389342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Obdĺžnik 10"/>
          <p:cNvSpPr/>
          <p:nvPr/>
        </p:nvSpPr>
        <p:spPr>
          <a:xfrm>
            <a:off x="389342" y="6006803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Obdĺžnik 11"/>
          <p:cNvSpPr/>
          <p:nvPr/>
        </p:nvSpPr>
        <p:spPr>
          <a:xfrm>
            <a:off x="1561502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Obdĺžnik 12"/>
          <p:cNvSpPr/>
          <p:nvPr/>
        </p:nvSpPr>
        <p:spPr>
          <a:xfrm>
            <a:off x="1561502" y="601642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Obdĺžnik 13"/>
          <p:cNvSpPr/>
          <p:nvPr/>
        </p:nvSpPr>
        <p:spPr>
          <a:xfrm>
            <a:off x="1561502" y="280823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bdĺžnik 14"/>
          <p:cNvSpPr/>
          <p:nvPr/>
        </p:nvSpPr>
        <p:spPr>
          <a:xfrm>
            <a:off x="2756495" y="601642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Obdĺžnik 15"/>
          <p:cNvSpPr/>
          <p:nvPr/>
        </p:nvSpPr>
        <p:spPr>
          <a:xfrm>
            <a:off x="3975546" y="601642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Obdĺžnik 16"/>
          <p:cNvSpPr/>
          <p:nvPr/>
        </p:nvSpPr>
        <p:spPr>
          <a:xfrm>
            <a:off x="5194605" y="601642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Obdĺžnik 17"/>
          <p:cNvSpPr/>
          <p:nvPr/>
        </p:nvSpPr>
        <p:spPr>
          <a:xfrm>
            <a:off x="6466463" y="6027157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Obdĺžnik 18"/>
          <p:cNvSpPr/>
          <p:nvPr/>
        </p:nvSpPr>
        <p:spPr>
          <a:xfrm>
            <a:off x="7747811" y="6027157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Obdĺžnik 19"/>
          <p:cNvSpPr/>
          <p:nvPr/>
        </p:nvSpPr>
        <p:spPr>
          <a:xfrm>
            <a:off x="2756495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Obdĺžnik 20"/>
          <p:cNvSpPr/>
          <p:nvPr/>
        </p:nvSpPr>
        <p:spPr>
          <a:xfrm>
            <a:off x="3975546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Obdĺžnik 21"/>
          <p:cNvSpPr/>
          <p:nvPr/>
        </p:nvSpPr>
        <p:spPr>
          <a:xfrm>
            <a:off x="5194605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Obdĺžnik 22"/>
          <p:cNvSpPr/>
          <p:nvPr/>
        </p:nvSpPr>
        <p:spPr>
          <a:xfrm>
            <a:off x="6466463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Obdĺžnik 23"/>
          <p:cNvSpPr/>
          <p:nvPr/>
        </p:nvSpPr>
        <p:spPr>
          <a:xfrm>
            <a:off x="8954993" y="6032168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Obdĺžnik 24"/>
          <p:cNvSpPr/>
          <p:nvPr/>
        </p:nvSpPr>
        <p:spPr>
          <a:xfrm>
            <a:off x="2762420" y="280823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Obdĺžnik 25"/>
          <p:cNvSpPr/>
          <p:nvPr/>
        </p:nvSpPr>
        <p:spPr>
          <a:xfrm>
            <a:off x="3975546" y="2808945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Obdĺžnik 26"/>
          <p:cNvSpPr/>
          <p:nvPr/>
        </p:nvSpPr>
        <p:spPr>
          <a:xfrm>
            <a:off x="5194605" y="280823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5" name="Obdĺžnik 27"/>
          <p:cNvSpPr/>
          <p:nvPr/>
        </p:nvSpPr>
        <p:spPr>
          <a:xfrm>
            <a:off x="8954993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Obdĺžnik 28"/>
          <p:cNvSpPr/>
          <p:nvPr/>
        </p:nvSpPr>
        <p:spPr>
          <a:xfrm>
            <a:off x="7747811" y="4401784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" name="Obdĺžnik 29"/>
          <p:cNvSpPr/>
          <p:nvPr/>
        </p:nvSpPr>
        <p:spPr>
          <a:xfrm>
            <a:off x="389342" y="280823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8" name="Obdĺžnik 31"/>
          <p:cNvSpPr/>
          <p:nvPr/>
        </p:nvSpPr>
        <p:spPr>
          <a:xfrm>
            <a:off x="7747811" y="2808232"/>
            <a:ext cx="719998" cy="1079997"/>
          </a:xfrm>
          <a:prstGeom prst="rect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9" name="Obrázok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779" y="2808232"/>
            <a:ext cx="837005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Obrázok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992" y="2808232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Obrázok 3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109" y="2790227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Obrázok 3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265" y="2808232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Obrázok 3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6155" y="2790227"/>
            <a:ext cx="8370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Obrázok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8926" y="4383789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Obrázok 3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2236" y="4383789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Obrázok 3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1109" y="4383167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Obrázok 4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2375" y="4383167"/>
            <a:ext cx="836913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Obrázok 4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73644" y="4382408"/>
            <a:ext cx="837572" cy="11167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Obrázok 4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30335" y="4383167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Obrázok 4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16954" y="4382408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Obrázok 4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14420" y="6009153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Obrázok 4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29090" y="6016422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Obrázok 4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17051" y="5998427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Obrázok 47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451265" y="6027157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Obrázok 48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896490" y="6006803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Obrázok 49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665936" y="6016880"/>
            <a:ext cx="837087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Obrázok 50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57493" y="2790227"/>
            <a:ext cx="837078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Obrázok 51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60145" y="4382408"/>
            <a:ext cx="8370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Obrázok 52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180505" y="5994102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Obrázok 53">
            <a:hlinkClick r:id="rId45" action="ppaction://hlinksldjump"/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698982" y="2808232"/>
            <a:ext cx="836904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1" name="Obrázok 55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45588" y="5988798"/>
            <a:ext cx="838239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2" name="Obrázok 57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88122" y="2808232"/>
            <a:ext cx="836996" cy="111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3" name="Obrázok 58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21503" y="566543"/>
            <a:ext cx="1107000" cy="147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4" name="Obrázok 59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105909" y="588251"/>
            <a:ext cx="1107000" cy="1475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5" name="Obdĺžnik 60"/>
          <p:cNvSpPr/>
          <p:nvPr/>
        </p:nvSpPr>
        <p:spPr>
          <a:xfrm>
            <a:off x="2858222" y="391674"/>
            <a:ext cx="4586987" cy="1938994"/>
          </a:xfrm>
          <a:prstGeom prst="rect">
            <a:avLst/>
          </a:prstGeom>
          <a:noFill/>
          <a:ln w="28575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6" name="Obdĺžnik 62"/>
          <p:cNvSpPr/>
          <p:nvPr/>
        </p:nvSpPr>
        <p:spPr>
          <a:xfrm>
            <a:off x="204222" y="211866"/>
            <a:ext cx="9713625" cy="7120332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57" name="Skupina 63"/>
          <p:cNvGrpSpPr/>
          <p:nvPr/>
        </p:nvGrpSpPr>
        <p:grpSpPr>
          <a:xfrm>
            <a:off x="4612983" y="7147087"/>
            <a:ext cx="896102" cy="461790"/>
            <a:chOff x="4612983" y="7147087"/>
            <a:chExt cx="896102" cy="461790"/>
          </a:xfrm>
        </p:grpSpPr>
        <p:sp>
          <p:nvSpPr>
            <p:cNvPr id="58" name="Ovál 61"/>
            <p:cNvSpPr/>
            <p:nvPr/>
          </p:nvSpPr>
          <p:spPr>
            <a:xfrm>
              <a:off x="4612983" y="7147087"/>
              <a:ext cx="896102" cy="4617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9" name="BlokTextu 62"/>
            <p:cNvSpPr txBox="1"/>
            <p:nvPr/>
          </p:nvSpPr>
          <p:spPr>
            <a:xfrm>
              <a:off x="4700336" y="7183416"/>
              <a:ext cx="7741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800" b="1" i="0" u="sng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  <a:hlinkClick r:id="rId54" action="ppaction://hlinksldjump"/>
                </a:rPr>
                <a:t>Záver</a:t>
              </a:r>
              <a:endParaRPr lang="sk-SK" sz="1800" b="1" i="0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Viktória Puterová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" y="1803160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655670" y="2312828"/>
            <a:ext cx="3822521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Chová ona doma fretky,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Sú s nimi len samé zmätky.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Nikto ju menom nevolá,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Puťa naša, dookola.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Chémia a biológia ju v noci máta,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Ovečky si isto ráta.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Doktorka raz bude slávna,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Prijímačky dá na pána.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903689"/>
            <a:ext cx="3839684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778" y="6848298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Simona Révayová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0" y="1773177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610700" y="2327815"/>
            <a:ext cx="3822521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Červená, zelená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 dochádzka nenájdená,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Sima sedí v lavici,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Telefón po pravici.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Zarábať peniažky,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 zdolávať prekážky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Ranného vstávania,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Bez kľudného odpočívania. 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873706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384" y="6833311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Lucia Srnková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6" y="1863117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625696" y="2422675"/>
            <a:ext cx="3822521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Lucka – módna ikona,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málo kto ju prekoná.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Ide jej veru od ruky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teší sa na dozvuky.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Modré oči, kučierky,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 Andreou sú gangsterky.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Nevinným úsmevom pohladí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 deň ti naladí.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963646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388" y="6801307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Richard Steigauf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6" y="1728206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625696" y="2087703"/>
            <a:ext cx="3822521" cy="44935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Ak Rišo nie je na zábave,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ponáhľa sa rýchlo práve.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Richard to je dobrý brat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No každá žena mu musí slobodu dať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Riptide to je je jeho nôta,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Hudbu počuť, už ho motá.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Windows, CISCO, excel, click,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Informatik – odborník.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89" y="1828735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164" y="6788341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Zuzana Szczyrbová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" y="1713219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640710" y="2503362"/>
            <a:ext cx="3837480" cy="3293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Život ako z anime, baví ju to kreslenie. Programovať ona vie, ale na geografiu nezanevrie. Tisovec jej rodná hruda, na tú sa nezabúda. Tokyo, sushi, kimono, ázijská kultúra, to je ono!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89" y="1813748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234" y="6758357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Erik Švantner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36" y="1653253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715636" y="2412863"/>
            <a:ext cx="3822521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Picasso či Van Gogh? Nie,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Tento zošit napovie.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Bude to raz architekt,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Načrtol si už projekt.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Už tušíte? Ešte nie?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Je to majster irónie.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Často je tu inkognito,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Tichá voda, Erik je to.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050" y="1753791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625" y="6743370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Paulína Turisová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53" y="1653253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685653" y="1867241"/>
            <a:ext cx="3822521" cy="5293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Palka to je naša kočka,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Dlhé vlasy veľké očká.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Flauta, chem a biola,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Zbalí hoc aj idola.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Po ťažkom dni od nej počuj správu: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Baby, nezájdeme na Latte kávu?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„Mám vás rada“ sú jej slová,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Slza padne aj pri slove stužková.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075" y="1753791"/>
            <a:ext cx="3834417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2997" y="6612309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Andrea Uličná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3" y="1728206"/>
            <a:ext cx="3822521" cy="521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640683" y="1949208"/>
            <a:ext cx="3822521" cy="47705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Aďa lieta na bicykli,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no nikdy sa nezacyklí.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Stále skúša niečo nové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biznis – pravé orechové.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Lenivosť nemá v slovníku,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Ambície vkladá do svojho budúceho podniku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Vypočíta každú neznámu premennú,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Za vodou bude chlap, čo vezme si ju za ženu.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89" y="1920998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234" y="6758650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9"/>
          <p:cNvSpPr txBox="1"/>
          <p:nvPr/>
        </p:nvSpPr>
        <p:spPr>
          <a:xfrm>
            <a:off x="539642" y="1708876"/>
            <a:ext cx="8799225" cy="3170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„</a:t>
            </a:r>
            <a:r>
              <a:rPr lang="sk-SK" sz="40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Žiaden človek nedokáže dať toľko lásky človeku, ako dokáže dať len človek človeku. Ale žiaden iný človek nedokáže rozdať toľko zla, poníženia a urážok inému, je to dané len nám, ľuďom.“</a:t>
            </a:r>
          </a:p>
        </p:txBody>
      </p:sp>
      <p:sp>
        <p:nvSpPr>
          <p:cNvPr id="3" name="BlokTextu 10"/>
          <p:cNvSpPr txBox="1"/>
          <p:nvPr/>
        </p:nvSpPr>
        <p:spPr>
          <a:xfrm>
            <a:off x="6610663" y="5276536"/>
            <a:ext cx="301302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- </a:t>
            </a:r>
            <a:r>
              <a:rPr lang="sk-SK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JUDr. Andrej Danko</a:t>
            </a:r>
          </a:p>
        </p:txBody>
      </p:sp>
      <p:grpSp>
        <p:nvGrpSpPr>
          <p:cNvPr id="4" name="Skupina 14"/>
          <p:cNvGrpSpPr/>
          <p:nvPr/>
        </p:nvGrpSpPr>
        <p:grpSpPr>
          <a:xfrm>
            <a:off x="8004749" y="7070570"/>
            <a:ext cx="1956212" cy="369335"/>
            <a:chOff x="8004749" y="7070570"/>
            <a:chExt cx="1956212" cy="369335"/>
          </a:xfrm>
        </p:grpSpPr>
        <p:sp>
          <p:nvSpPr>
            <p:cNvPr id="5" name="Obdĺžnik 12"/>
            <p:cNvSpPr/>
            <p:nvPr/>
          </p:nvSpPr>
          <p:spPr>
            <a:xfrm>
              <a:off x="8004749" y="7070570"/>
              <a:ext cx="1843787" cy="369335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BlokTextu 13"/>
            <p:cNvSpPr txBox="1"/>
            <p:nvPr/>
          </p:nvSpPr>
          <p:spPr>
            <a:xfrm>
              <a:off x="8072204" y="7070570"/>
              <a:ext cx="1888757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800" b="1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rPr>
                <a:t>Nie je cesty späť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538368" y="320213"/>
            <a:ext cx="7360170" cy="1415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Miriam Kubínska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Triedna učiteľka</a:t>
            </a:r>
          </a:p>
        </p:txBody>
      </p:sp>
      <p:sp>
        <p:nvSpPr>
          <p:cNvPr id="3" name="Obdĺžnik 1"/>
          <p:cNvSpPr/>
          <p:nvPr/>
        </p:nvSpPr>
        <p:spPr>
          <a:xfrm>
            <a:off x="509668" y="1923257"/>
            <a:ext cx="3792510" cy="5171608"/>
          </a:xfrm>
          <a:prstGeom prst="rect">
            <a:avLst/>
          </a:prstGeom>
          <a:noFill/>
          <a:ln w="28575" cap="flat">
            <a:solidFill>
              <a:srgbClr val="FFFFFF">
                <a:alpha val="63000"/>
              </a:srgbClr>
            </a:solidFill>
            <a:custDash>
              <a:ds d="800000" sp="800000"/>
              <a:ds d="100000" sp="8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BlokTextu 2"/>
          <p:cNvSpPr txBox="1"/>
          <p:nvPr/>
        </p:nvSpPr>
        <p:spPr>
          <a:xfrm>
            <a:off x="599608" y="1988381"/>
            <a:ext cx="3612629" cy="5293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Naša triedna Mirka,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nôžkami si kyvká,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Slovenčina z každej strany,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Dávame jej gramatické rany.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Hory, rory, samé vzory,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Kontroluje aj úbory.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Máme ju my strašne radi,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(volá nás “vy malí smradi”)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Nikto nám ju nenahradí.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453" y="1912677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348" y="6820518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Andrea Báťková</a:t>
            </a:r>
          </a:p>
        </p:txBody>
      </p:sp>
      <p:sp>
        <p:nvSpPr>
          <p:cNvPr id="3" name="Obdĺžnik 1"/>
          <p:cNvSpPr/>
          <p:nvPr/>
        </p:nvSpPr>
        <p:spPr>
          <a:xfrm>
            <a:off x="509668" y="1753846"/>
            <a:ext cx="3792510" cy="5171608"/>
          </a:xfrm>
          <a:prstGeom prst="rect">
            <a:avLst/>
          </a:prstGeom>
          <a:noFill/>
          <a:ln w="28575" cap="flat">
            <a:solidFill>
              <a:srgbClr val="FFFFFF">
                <a:alpha val="63000"/>
              </a:srgbClr>
            </a:solidFill>
            <a:custDash>
              <a:ds d="800000" sp="800000"/>
              <a:ds d="100000" sp="8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BlokTextu 2"/>
          <p:cNvSpPr txBox="1"/>
          <p:nvPr/>
        </p:nvSpPr>
        <p:spPr>
          <a:xfrm>
            <a:off x="509668" y="2203548"/>
            <a:ext cx="3792510" cy="44935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Do Švédska na rok odišla,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Uzimená stadiaľ prišla.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Filozofia ťažká dráha,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Rada ona o existencií váha.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Teórie a ženské práva,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To je tá správna správa.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Aďa ona pozor dáva,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Medzinárodné vzťahy ona ľahko zvláda.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153" y="1813456"/>
            <a:ext cx="3834362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668" y="6697093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Alexandra Černíková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2" y="1686281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05772" y="1999070"/>
            <a:ext cx="3822521" cy="48936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High-waist gate, čierna taška,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módu strúha naša Saška.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Blond vlasy a modré oči,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Chlapcov si kol prsta točí. 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„Buď spia, alebo nespia“ poznáme jej hlášku.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Keď chémia nevychádza, navštívi svoju lásku,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Lebo na chrbte koňa,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Svet jej slastne vonia.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738603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651" y="6850602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Andrea Fašková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0" y="1731251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65730" y="2287755"/>
            <a:ext cx="3822521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Zočíš Andy, strácaš slová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rúča dievka z Filipova.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Odborníčka na zábavu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ruka hore čnie už z davu. 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Myslí stále na Peťa,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Žiari ako kométa.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Dlho im to vydrží spolu,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Aj keď bude súčasťou policajného zboru.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778471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672" y="6890470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Bianka Felnerová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06" y="1791218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445806" y="2504111"/>
            <a:ext cx="3822521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Úsmev hrá jej v lícnych jamkách,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hreje srdcia – naša Bianka.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Kreatívnosť je jej cnosť,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Všetko druhým pre radosť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Na švihadle rezko skáče,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Marketing ju nerozhádže.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Aj jazyky zvláda hravo,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francúzština – veľké bravo.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885648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651" y="6863294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Ivana Fintová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6" y="1776222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535746" y="1994169"/>
            <a:ext cx="3822521" cy="47705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Sofokles, Moliére, Shakespeare,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Divadlo je jej revír.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Či režíruje drámu a či grotesku,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Nevyhne sa potlesku.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Poézia – veľká vášeň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Tak vznikla nejedna jej báseň.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O Ivke je jasná vec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Že je ona multi-umelec.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49" y="1870661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3232" y="6764712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/>
          <p:cNvSpPr txBox="1"/>
          <p:nvPr/>
        </p:nvSpPr>
        <p:spPr>
          <a:xfrm>
            <a:off x="1424068" y="434714"/>
            <a:ext cx="736017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Matúš Hatvaník</a:t>
            </a:r>
          </a:p>
        </p:txBody>
      </p:sp>
      <p:pic>
        <p:nvPicPr>
          <p:cNvPr id="3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06" y="1716264"/>
            <a:ext cx="3822521" cy="5206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2"/>
          <p:cNvSpPr txBox="1"/>
          <p:nvPr/>
        </p:nvSpPr>
        <p:spPr>
          <a:xfrm>
            <a:off x="445806" y="2272768"/>
            <a:ext cx="3822521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Politika?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Tam kritika?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Matúš v akcií,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Kopec funkcií.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Výhovorky, silné stránky,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Nepíše si on poznámky. 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Generátor náhodných slov,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Raz bude vlastniť on vlastný ostrov.</a:t>
            </a: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53" y="1810694"/>
            <a:ext cx="3833996" cy="51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672" y="6648355"/>
            <a:ext cx="719385" cy="5486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314</TotalTime>
  <Words>842</Words>
  <Application>Microsoft Office PowerPoint</Application>
  <PresentationFormat>Širokouhlá</PresentationFormat>
  <Paragraphs>255</Paragraphs>
  <Slides>28</Slides>
  <Notes>28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6" baseType="lpstr">
      <vt:lpstr>Andale Sans UI</vt:lpstr>
      <vt:lpstr>Angsana New</vt:lpstr>
      <vt:lpstr>Arial</vt:lpstr>
      <vt:lpstr>Calibri</vt:lpstr>
      <vt:lpstr>Calibri Light</vt:lpstr>
      <vt:lpstr>Tahoma</vt:lpstr>
      <vt:lpstr>Times New Roman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q</dc:creator>
  <cp:lastModifiedBy>q</cp:lastModifiedBy>
  <cp:revision>29</cp:revision>
  <dcterms:created xsi:type="dcterms:W3CDTF">2009-04-16T11:32:32Z</dcterms:created>
  <dcterms:modified xsi:type="dcterms:W3CDTF">2020-09-29T10:42:07Z</dcterms:modified>
</cp:coreProperties>
</file>