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2" r:id="rId1"/>
  </p:sldMasterIdLst>
  <p:sldIdLst>
    <p:sldId id="256" r:id="rId2"/>
    <p:sldId id="283" r:id="rId3"/>
    <p:sldId id="259" r:id="rId4"/>
    <p:sldId id="260" r:id="rId5"/>
    <p:sldId id="261" r:id="rId6"/>
    <p:sldId id="262" r:id="rId7"/>
    <p:sldId id="265" r:id="rId8"/>
    <p:sldId id="263" r:id="rId9"/>
    <p:sldId id="264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7" r:id="rId19"/>
    <p:sldId id="275" r:id="rId20"/>
    <p:sldId id="276" r:id="rId21"/>
    <p:sldId id="278" r:id="rId22"/>
    <p:sldId id="282" r:id="rId23"/>
    <p:sldId id="279" r:id="rId24"/>
    <p:sldId id="281" r:id="rId25"/>
    <p:sldId id="280" r:id="rId26"/>
    <p:sldId id="284" r:id="rId2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E4932-F185-4011-B1AE-F9487D814F18}" type="datetimeFigureOut">
              <a:rPr lang="pl-PL" smtClean="0"/>
              <a:t>2020-07-12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E2419-CD4A-4E04-AC36-C6F9F263938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E4932-F185-4011-B1AE-F9487D814F18}" type="datetimeFigureOut">
              <a:rPr lang="pl-PL" smtClean="0"/>
              <a:t>2020-07-12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E2419-CD4A-4E04-AC36-C6F9F263938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E4932-F185-4011-B1AE-F9487D814F18}" type="datetimeFigureOut">
              <a:rPr lang="pl-PL" smtClean="0"/>
              <a:t>2020-07-12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E2419-CD4A-4E04-AC36-C6F9F263938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E4932-F185-4011-B1AE-F9487D814F18}" type="datetimeFigureOut">
              <a:rPr lang="pl-PL" smtClean="0"/>
              <a:t>2020-07-12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E2419-CD4A-4E04-AC36-C6F9F263938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E4932-F185-4011-B1AE-F9487D814F18}" type="datetimeFigureOut">
              <a:rPr lang="pl-PL" smtClean="0"/>
              <a:t>2020-07-12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E2419-CD4A-4E04-AC36-C6F9F263938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E4932-F185-4011-B1AE-F9487D814F18}" type="datetimeFigureOut">
              <a:rPr lang="pl-PL" smtClean="0"/>
              <a:t>2020-07-12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E2419-CD4A-4E04-AC36-C6F9F2639384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E4932-F185-4011-B1AE-F9487D814F18}" type="datetimeFigureOut">
              <a:rPr lang="pl-PL" smtClean="0"/>
              <a:t>2020-07-12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E2419-CD4A-4E04-AC36-C6F9F263938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E4932-F185-4011-B1AE-F9487D814F18}" type="datetimeFigureOut">
              <a:rPr lang="pl-PL" smtClean="0"/>
              <a:t>2020-07-12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E2419-CD4A-4E04-AC36-C6F9F263938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E4932-F185-4011-B1AE-F9487D814F18}" type="datetimeFigureOut">
              <a:rPr lang="pl-PL" smtClean="0"/>
              <a:t>2020-07-12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E2419-CD4A-4E04-AC36-C6F9F263938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E4932-F185-4011-B1AE-F9487D814F18}" type="datetimeFigureOut">
              <a:rPr lang="pl-PL" smtClean="0"/>
              <a:t>2020-07-12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3E2419-CD4A-4E04-AC36-C6F9F263938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E4932-F185-4011-B1AE-F9487D814F18}" type="datetimeFigureOut">
              <a:rPr lang="pl-PL" smtClean="0"/>
              <a:t>2020-07-12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E2419-CD4A-4E04-AC36-C6F9F263938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46E4932-F185-4011-B1AE-F9487D814F18}" type="datetimeFigureOut">
              <a:rPr lang="pl-PL" smtClean="0"/>
              <a:t>2020-07-12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83E2419-CD4A-4E04-AC36-C6F9F2639384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000" dirty="0" smtClean="0"/>
              <a:t>PRZEDSZKOLE PROMUJĄCE ZDROWIE</a:t>
            </a:r>
            <a:endParaRPr lang="pl-PL" sz="40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 rot="19140000">
            <a:off x="1145144" y="2500125"/>
            <a:ext cx="6511131" cy="329259"/>
          </a:xfrm>
        </p:spPr>
        <p:txBody>
          <a:bodyPr>
            <a:noAutofit/>
          </a:bodyPr>
          <a:lstStyle/>
          <a:p>
            <a:pPr algn="ctr"/>
            <a:r>
              <a:rPr lang="pl-PL" sz="2000" b="1" dirty="0" smtClean="0">
                <a:latin typeface="Aachen AT" pitchFamily="2" charset="0"/>
              </a:rPr>
              <a:t>PREDSZKOLE MIEJSKIE „BAJKA” </a:t>
            </a:r>
          </a:p>
          <a:p>
            <a:pPr algn="ctr"/>
            <a:r>
              <a:rPr lang="pl-PL" sz="2000" b="1" dirty="0" smtClean="0">
                <a:latin typeface="Aachen AT" pitchFamily="2" charset="0"/>
              </a:rPr>
              <a:t>WWITNICY</a:t>
            </a:r>
            <a:endParaRPr lang="pl-PL" sz="2000" b="1" dirty="0">
              <a:latin typeface="Aachen 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292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200" b="1" cap="none" dirty="0" smtClean="0">
                <a:latin typeface="+mn-lt"/>
              </a:rPr>
              <a:t>Spotkanie z weterynarzem</a:t>
            </a:r>
            <a:endParaRPr lang="pl-PL" sz="3200" b="1" cap="none" dirty="0">
              <a:latin typeface="+mn-lt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3206" y="1100138"/>
            <a:ext cx="3579812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667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cap="none" dirty="0" smtClean="0">
                <a:latin typeface="+mn-lt"/>
              </a:rPr>
              <a:t>Jesienne spacery i wycieczki</a:t>
            </a:r>
            <a:endParaRPr lang="pl-PL" cap="none" dirty="0">
              <a:latin typeface="+mn-lt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124744"/>
            <a:ext cx="3579812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52736"/>
            <a:ext cx="38481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485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200" b="1" cap="none" dirty="0" smtClean="0">
                <a:latin typeface="+mn-lt"/>
              </a:rPr>
              <a:t>Z wizytą u stomatologa</a:t>
            </a:r>
            <a:endParaRPr lang="pl-PL" sz="3200" b="1" cap="none" dirty="0">
              <a:latin typeface="+mn-lt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3206" y="1100138"/>
            <a:ext cx="3579812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17" y="1268760"/>
            <a:ext cx="38481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5645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200" b="1" dirty="0" smtClean="0"/>
              <a:t>KUBUSIOWI PRZYJACIELE NATURY TO MY</a:t>
            </a:r>
            <a:endParaRPr lang="pl-PL" sz="3200" b="1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196752"/>
            <a:ext cx="3579812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38481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874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ĆWICZYMY PRAWIDŁOWĄ POSTAWĘ</a:t>
            </a:r>
            <a:endParaRPr lang="pl-PL" sz="3200" b="1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7744" y="836712"/>
            <a:ext cx="4609330" cy="460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856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KONKURS- ZDROWY STYL ŻYCIA</a:t>
            </a:r>
            <a:endParaRPr lang="pl-PL" sz="3200" b="1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052736"/>
            <a:ext cx="3579812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80728"/>
            <a:ext cx="38481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420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Z wizytą u </a:t>
            </a:r>
            <a:r>
              <a:rPr lang="pl-PL" sz="3200" b="1" dirty="0" err="1" smtClean="0"/>
              <a:t>RATOWNIków</a:t>
            </a:r>
            <a:r>
              <a:rPr lang="pl-PL" sz="3200" b="1" dirty="0" smtClean="0"/>
              <a:t> </a:t>
            </a:r>
            <a:r>
              <a:rPr lang="pl-PL" sz="3200" b="1" dirty="0" err="1" smtClean="0"/>
              <a:t>MEDYCZNych</a:t>
            </a:r>
            <a:endParaRPr lang="pl-PL" sz="3200" b="1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704" y="1124744"/>
            <a:ext cx="504056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8999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200" b="1" dirty="0" smtClean="0"/>
              <a:t>SPOTKANIE Z TRENEREM  </a:t>
            </a:r>
            <a:br>
              <a:rPr lang="pl-PL" sz="3200" b="1" dirty="0" smtClean="0"/>
            </a:br>
            <a:r>
              <a:rPr lang="pl-PL" sz="3200" b="1" dirty="0" smtClean="0"/>
              <a:t>- SPORT TO ZDROWIE</a:t>
            </a:r>
            <a:endParaRPr lang="pl-PL" sz="3200" b="1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42672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970" y="3789040"/>
            <a:ext cx="42672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68760"/>
            <a:ext cx="4267200" cy="236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058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PIKNIK RODZINNY NA SPORTOWO</a:t>
            </a:r>
            <a:endParaRPr lang="pl-PL" sz="3200" b="1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728" y="1100138"/>
            <a:ext cx="4249290" cy="424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6186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SPRINTEM DO MARATONU</a:t>
            </a:r>
            <a:endParaRPr lang="pl-PL" sz="3200" b="1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41" y="2276872"/>
            <a:ext cx="42672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12776"/>
            <a:ext cx="42672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303" y="4077072"/>
            <a:ext cx="42672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556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i="1" cap="none" dirty="0" smtClean="0"/>
              <a:t>Z nowym rokiem przypominamy sobie zasady higieny jamy ustnej</a:t>
            </a:r>
            <a:endParaRPr lang="pl-PL" i="1" cap="none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01048"/>
            <a:ext cx="3846513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01775"/>
            <a:ext cx="3852863" cy="385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956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200" b="1" dirty="0" smtClean="0"/>
              <a:t>WIZYTA W SCHRONISKU I W OWCZOGRODZIE</a:t>
            </a:r>
            <a:endParaRPr lang="pl-PL" sz="3200" b="1" dirty="0"/>
          </a:p>
        </p:txBody>
      </p:sp>
      <p:pic>
        <p:nvPicPr>
          <p:cNvPr id="2150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4" y="980728"/>
            <a:ext cx="3579812" cy="357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38481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834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KONKURS PRZEDSZKOLNY CHCĘ BYĆ ZDROWY</a:t>
            </a:r>
            <a:endParaRPr lang="pl-PL" sz="3200" b="1" dirty="0"/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235" y="1124743"/>
            <a:ext cx="3911153" cy="3911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4744"/>
            <a:ext cx="3911153" cy="3911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2702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800" b="1" dirty="0" smtClean="0"/>
              <a:t>POKAZ RESUSTYTACJI KRĄŻENIOWO- ODDECHOWEJ ORAZ BICIE REKORDU GUINESSA W UDZIELANIU PIERWSZEJ POMOCY</a:t>
            </a:r>
            <a:endParaRPr lang="pl-PL" sz="2800" b="1" dirty="0"/>
          </a:p>
        </p:txBody>
      </p:sp>
      <p:pic>
        <p:nvPicPr>
          <p:cNvPr id="266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1474912"/>
            <a:ext cx="1948629" cy="357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340768"/>
            <a:ext cx="38481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607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027584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 smtClean="0"/>
              <a:t>BAJKOTERAPIA- RODZICE I GOŚCIE CZYTAJĄ DLA DZIECI</a:t>
            </a:r>
            <a:endParaRPr lang="pl-PL" sz="3200" b="1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51298"/>
            <a:ext cx="3200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0848"/>
            <a:ext cx="38481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4840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DOGOTERAPIA</a:t>
            </a:r>
            <a:endParaRPr lang="pl-PL" sz="3200" b="1" dirty="0"/>
          </a:p>
        </p:txBody>
      </p:sp>
      <p:pic>
        <p:nvPicPr>
          <p:cNvPr id="256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052736"/>
            <a:ext cx="3579812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341" y="1268760"/>
            <a:ext cx="38481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290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200" b="1" dirty="0" smtClean="0"/>
              <a:t/>
            </a:r>
            <a:br>
              <a:rPr lang="pl-PL" sz="3200" b="1" dirty="0" smtClean="0"/>
            </a:br>
            <a:r>
              <a:rPr lang="pl-PL" sz="3200" b="1" dirty="0"/>
              <a:t/>
            </a:r>
            <a:br>
              <a:rPr lang="pl-PL" sz="3200" b="1" dirty="0"/>
            </a:br>
            <a:r>
              <a:rPr lang="pl-PL" sz="3200" b="1" dirty="0" smtClean="0"/>
              <a:t>I MIEJSCE W OGÓLNOPOLSKIM KONKURSIE WESZ- PRECZ </a:t>
            </a:r>
            <a:br>
              <a:rPr lang="pl-PL" sz="3200" b="1" dirty="0" smtClean="0"/>
            </a:br>
            <a:r>
              <a:rPr lang="pl-PL" sz="3200" b="1" dirty="0" smtClean="0"/>
              <a:t> II MIEJSCE W OGÓLNOPOLSKIM KONKURSIE AQUAFRESH</a:t>
            </a:r>
            <a:endParaRPr lang="pl-PL" sz="3200" b="1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20888"/>
            <a:ext cx="3355947" cy="3134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564904"/>
            <a:ext cx="4330749" cy="309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28244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2960" y="2852936"/>
            <a:ext cx="7520940" cy="1296144"/>
          </a:xfrm>
        </p:spPr>
        <p:txBody>
          <a:bodyPr/>
          <a:lstStyle/>
          <a:p>
            <a:pPr algn="ctr"/>
            <a:r>
              <a:rPr lang="pl-PL" dirty="0" smtClean="0"/>
              <a:t>DZIĘKUJĘ ZA UWAGĘ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8243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520940" cy="548640"/>
          </a:xfrm>
        </p:spPr>
        <p:txBody>
          <a:bodyPr>
            <a:noAutofit/>
          </a:bodyPr>
          <a:lstStyle/>
          <a:p>
            <a:pPr algn="ctr"/>
            <a:r>
              <a:rPr lang="pl-PL" sz="3200" b="1" cap="none" dirty="0" smtClean="0"/>
              <a:t>Przesiewowe badania komputerowe wzroku</a:t>
            </a:r>
            <a:endParaRPr lang="pl-PL" sz="3200" b="1" cap="non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5964" y="1100138"/>
            <a:ext cx="4057054" cy="405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11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600" b="1" cap="none" dirty="0" smtClean="0"/>
              <a:t>Sprzątanie Świata</a:t>
            </a:r>
            <a:endParaRPr lang="pl-PL" sz="3600" b="1" cap="none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396044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2"/>
            <a:ext cx="3995936" cy="399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967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099592"/>
          </a:xfrm>
        </p:spPr>
        <p:txBody>
          <a:bodyPr>
            <a:normAutofit/>
          </a:bodyPr>
          <a:lstStyle/>
          <a:p>
            <a:pPr algn="ctr"/>
            <a:r>
              <a:rPr lang="pl-PL" sz="3200" b="1" cap="none" dirty="0" smtClean="0"/>
              <a:t>Bezpieczeństwo w ruchu drogowym</a:t>
            </a:r>
            <a:br>
              <a:rPr lang="pl-PL" sz="3200" b="1" cap="none" dirty="0" smtClean="0"/>
            </a:br>
            <a:r>
              <a:rPr lang="pl-PL" sz="3200" b="1" cap="none" dirty="0" smtClean="0"/>
              <a:t> i nie tylko</a:t>
            </a:r>
            <a:endParaRPr lang="pl-PL" sz="3200" b="1" cap="none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628800"/>
            <a:ext cx="3579812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38481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8714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7514" y="332656"/>
            <a:ext cx="7520940" cy="548640"/>
          </a:xfrm>
        </p:spPr>
        <p:txBody>
          <a:bodyPr>
            <a:noAutofit/>
          </a:bodyPr>
          <a:lstStyle/>
          <a:p>
            <a:pPr algn="ctr"/>
            <a:r>
              <a:rPr lang="pl-PL" sz="3200" b="1" cap="none" dirty="0" smtClean="0"/>
              <a:t>Zabawy sportowe z Drużyną </a:t>
            </a:r>
            <a:r>
              <a:rPr lang="pl-PL" sz="3200" b="1" cap="none" dirty="0"/>
              <a:t>K</a:t>
            </a:r>
            <a:r>
              <a:rPr lang="pl-PL" sz="3200" b="1" cap="none" dirty="0" smtClean="0"/>
              <a:t>angura</a:t>
            </a:r>
            <a:endParaRPr lang="pl-PL" sz="3200" b="1" cap="none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052736"/>
            <a:ext cx="3579812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12776"/>
            <a:ext cx="38481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056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200" b="1" cap="none" dirty="0" smtClean="0"/>
              <a:t>Zdrowe  śniadanie w barwach narodowych</a:t>
            </a:r>
            <a:endParaRPr lang="pl-PL" sz="3200" b="1" cap="none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704" y="1124744"/>
            <a:ext cx="504056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68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cap="none" dirty="0" smtClean="0">
                <a:latin typeface="Adobe Caslon Pro Bold" pitchFamily="18" charset="0"/>
              </a:rPr>
              <a:t>Dzień Jabłka, Dzień Dyni</a:t>
            </a:r>
            <a:endParaRPr lang="pl-PL" cap="none" dirty="0">
              <a:latin typeface="Adobe Caslon Pro Bold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2276872"/>
            <a:ext cx="3579812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92896"/>
            <a:ext cx="38481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308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200" b="1" cap="none" dirty="0" smtClean="0">
                <a:latin typeface="+mn-lt"/>
              </a:rPr>
              <a:t>Światowy Dzień Mycia Rąk</a:t>
            </a:r>
            <a:endParaRPr lang="pl-PL" sz="3200" b="1" cap="none" dirty="0">
              <a:latin typeface="+mn-lt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340768"/>
            <a:ext cx="3579812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0768"/>
            <a:ext cx="38481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87115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ąty">
  <a:themeElements>
    <a:clrScheme name="Kąty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Kąty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ą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120</TotalTime>
  <Words>119</Words>
  <Application>Microsoft Office PowerPoint</Application>
  <PresentationFormat>Pokaz na ekranie (4:3)</PresentationFormat>
  <Paragraphs>28</Paragraphs>
  <Slides>26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27" baseType="lpstr">
      <vt:lpstr>Kąty</vt:lpstr>
      <vt:lpstr>PRZEDSZKOLE PROMUJĄCE ZDROWIE</vt:lpstr>
      <vt:lpstr>Z nowym rokiem przypominamy sobie zasady higieny jamy ustnej</vt:lpstr>
      <vt:lpstr>Przesiewowe badania komputerowe wzroku</vt:lpstr>
      <vt:lpstr>Sprzątanie Świata</vt:lpstr>
      <vt:lpstr>Bezpieczeństwo w ruchu drogowym  i nie tylko</vt:lpstr>
      <vt:lpstr>Zabawy sportowe z Drużyną Kangura</vt:lpstr>
      <vt:lpstr>Zdrowe  śniadanie w barwach narodowych</vt:lpstr>
      <vt:lpstr>Dzień Jabłka, Dzień Dyni</vt:lpstr>
      <vt:lpstr>Światowy Dzień Mycia Rąk</vt:lpstr>
      <vt:lpstr>Spotkanie z weterynarzem</vt:lpstr>
      <vt:lpstr>Jesienne spacery i wycieczki</vt:lpstr>
      <vt:lpstr>Z wizytą u stomatologa</vt:lpstr>
      <vt:lpstr>KUBUSIOWI PRZYJACIELE NATURY TO MY</vt:lpstr>
      <vt:lpstr>ĆWICZYMY PRAWIDŁOWĄ POSTAWĘ</vt:lpstr>
      <vt:lpstr>KONKURS- ZDROWY STYL ŻYCIA</vt:lpstr>
      <vt:lpstr>Z wizytą u RATOWNIków MEDYCZNych</vt:lpstr>
      <vt:lpstr>SPOTKANIE Z TRENEREM   - SPORT TO ZDROWIE</vt:lpstr>
      <vt:lpstr>PIKNIK RODZINNY NA SPORTOWO</vt:lpstr>
      <vt:lpstr>SPRINTEM DO MARATONU</vt:lpstr>
      <vt:lpstr>WIZYTA W SCHRONISKU I W OWCZOGRODZIE</vt:lpstr>
      <vt:lpstr>KONKURS PRZEDSZKOLNY CHCĘ BYĆ ZDROWY</vt:lpstr>
      <vt:lpstr>POKAZ RESUSTYTACJI KRĄŻENIOWO- ODDECHOWEJ ORAZ BICIE REKORDU GUINESSA W UDZIELANIU PIERWSZEJ POMOCY</vt:lpstr>
      <vt:lpstr>BAJKOTERAPIA- RODZICE I GOŚCIE CZYTAJĄ DLA DZIECI</vt:lpstr>
      <vt:lpstr>DOGOTERAPIA</vt:lpstr>
      <vt:lpstr>  I MIEJSCE W OGÓLNOPOLSKIM KONKURSIE WESZ- PRECZ   II MIEJSCE W OGÓLNOPOLSKIM KONKURSIE AQUAFRESH</vt:lpstr>
      <vt:lpstr>DZIĘKUJĘ ZA UWAGĘ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PRZEDSZKOLE PROMUJĄCE ZDROWIE</dc:title>
  <dc:creator>Malgosia</dc:creator>
  <cp:lastModifiedBy>Malgosia</cp:lastModifiedBy>
  <cp:revision>13</cp:revision>
  <dcterms:created xsi:type="dcterms:W3CDTF">2020-07-12T14:42:12Z</dcterms:created>
  <dcterms:modified xsi:type="dcterms:W3CDTF">2020-07-12T16:42:39Z</dcterms:modified>
</cp:coreProperties>
</file>