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b="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0F240-AEC3-4CB2-8E93-88708F4D4492}" type="datetimeFigureOut">
              <a:rPr lang="pl-PL" smtClean="0"/>
              <a:t>28.05.2020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EB9A71C1-7B90-45E9-A2F8-38DD79029E0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0F240-AEC3-4CB2-8E93-88708F4D4492}" type="datetimeFigureOut">
              <a:rPr lang="pl-PL" smtClean="0"/>
              <a:t>28.05.2020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A71C1-7B90-45E9-A2F8-38DD79029E0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0F240-AEC3-4CB2-8E93-88708F4D4492}" type="datetimeFigureOut">
              <a:rPr lang="pl-PL" smtClean="0"/>
              <a:t>28.05.2020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A71C1-7B90-45E9-A2F8-38DD79029E0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0F240-AEC3-4CB2-8E93-88708F4D4492}" type="datetimeFigureOut">
              <a:rPr lang="pl-PL" smtClean="0"/>
              <a:t>28.05.2020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A71C1-7B90-45E9-A2F8-38DD79029E0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0F240-AEC3-4CB2-8E93-88708F4D4492}" type="datetimeFigureOut">
              <a:rPr lang="pl-PL" smtClean="0"/>
              <a:t>28.05.2020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A71C1-7B90-45E9-A2F8-38DD79029E0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0F240-AEC3-4CB2-8E93-88708F4D4492}" type="datetimeFigureOut">
              <a:rPr lang="pl-PL" smtClean="0"/>
              <a:t>28.05.2020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A71C1-7B90-45E9-A2F8-38DD79029E0C}" type="slidenum">
              <a:rPr lang="pl-PL" smtClean="0"/>
              <a:t>‹#›</a:t>
            </a:fld>
            <a:endParaRPr lang="pl-PL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2" name="Freeform 11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0F240-AEC3-4CB2-8E93-88708F4D4492}" type="datetimeFigureOut">
              <a:rPr lang="pl-PL" smtClean="0"/>
              <a:t>28.05.2020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A71C1-7B90-45E9-A2F8-38DD79029E0C}" type="slidenum">
              <a:rPr lang="pl-PL" smtClean="0"/>
              <a:t>‹#›</a:t>
            </a:fld>
            <a:endParaRPr lang="pl-PL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3657600" cy="32004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657600" cy="32004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0F240-AEC3-4CB2-8E93-88708F4D4492}" type="datetimeFigureOut">
              <a:rPr lang="pl-PL" smtClean="0"/>
              <a:t>28.05.2020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A71C1-7B90-45E9-A2F8-38DD79029E0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381627"/>
            <a:ext cx="3286124" cy="1207294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96" y="5347020"/>
            <a:ext cx="3426231" cy="944725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0F240-AEC3-4CB2-8E93-88708F4D4492}" type="datetimeFigureOut">
              <a:rPr lang="pl-PL" smtClean="0"/>
              <a:t>28.05.2020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A71C1-7B90-45E9-A2F8-38DD79029E0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0F240-AEC3-4CB2-8E93-88708F4D4492}" type="datetimeFigureOut">
              <a:rPr lang="pl-PL" smtClean="0"/>
              <a:t>28.05.2020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A71C1-7B90-45E9-A2F8-38DD79029E0C}" type="slidenum">
              <a:rPr lang="pl-PL" smtClean="0"/>
              <a:t>‹#›</a:t>
            </a:fld>
            <a:endParaRPr lang="pl-PL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609600"/>
            <a:ext cx="3886200" cy="41910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527048"/>
            <a:ext cx="3383280" cy="32918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09600"/>
            <a:ext cx="38862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0F240-AEC3-4CB2-8E93-88708F4D4492}" type="datetimeFigureOut">
              <a:rPr lang="pl-PL" smtClean="0"/>
              <a:t>28.05.2020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A71C1-7B90-45E9-A2F8-38DD79029E0C}" type="slidenum">
              <a:rPr lang="pl-PL" smtClean="0"/>
              <a:t>‹#›</a:t>
            </a:fld>
            <a:endParaRPr lang="pl-PL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6" y="1524000"/>
            <a:ext cx="3381375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kDnDiag">
          <a:fgClr>
            <a:schemeClr val="bg2"/>
          </a:fgClr>
          <a:bgClr>
            <a:schemeClr val="accent3">
              <a:lumMod val="10000"/>
              <a:lumOff val="9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3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7724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lang="en-US" sz="900" kern="1200" cap="all" spc="110" baseline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D20F240-AEC3-4CB2-8E93-88708F4D4492}" type="datetimeFigureOut">
              <a:rPr lang="pl-PL" smtClean="0"/>
              <a:t>28.05.2020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900" cap="all" spc="110" baseline="0">
                <a:solidFill>
                  <a:srgbClr val="4D4D4D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sz="1100" b="1" baseline="0">
                <a:solidFill>
                  <a:srgbClr val="4D4D4D"/>
                </a:solidFill>
              </a:defRPr>
            </a:lvl1pPr>
          </a:lstStyle>
          <a:p>
            <a:fld id="{EB9A71C1-7B90-45E9-A2F8-38DD79029E0C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3995936" y="116632"/>
            <a:ext cx="5021503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Katecheza 50</a:t>
            </a:r>
          </a:p>
          <a:p>
            <a:pPr algn="ctr"/>
            <a:r>
              <a:rPr lang="pl-PL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Rok liturgiczny</a:t>
            </a:r>
            <a:endParaRPr lang="pl-PL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26" name="Picture 2" descr="Zobacz obraz źródło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60848"/>
            <a:ext cx="5400600" cy="4206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63746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Obraz znaleziony dla: rok liturgiczn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8496943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83155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Zobacz obraz źródło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692" y="250985"/>
            <a:ext cx="8751796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05877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Zobacz obraz źródło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496944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89975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Zobacz obraz źródło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92696"/>
            <a:ext cx="7524750" cy="506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17056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Zobacz obraz źródło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2776"/>
            <a:ext cx="4019550" cy="288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Zobacz obraz źródłow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88640"/>
            <a:ext cx="4565154" cy="6516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93692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467544" y="404664"/>
            <a:ext cx="824264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1. Ćwiczenie w podręczniku:</a:t>
            </a:r>
          </a:p>
          <a:p>
            <a:r>
              <a:rPr lang="pl-PL" dirty="0" smtClean="0"/>
              <a:t>Ułóż schemat roku liturgicznego, wklejając naklejki z Dodatku w odpowiednie miejsce.</a:t>
            </a:r>
          </a:p>
          <a:p>
            <a:r>
              <a:rPr lang="pl-PL" dirty="0" smtClean="0"/>
              <a:t>Dokończ kolorować schemat.</a:t>
            </a:r>
          </a:p>
          <a:p>
            <a:r>
              <a:rPr lang="pl-PL" dirty="0" smtClean="0"/>
              <a:t>2. Ćwiczenie w podręczniku:</a:t>
            </a:r>
          </a:p>
          <a:p>
            <a:r>
              <a:rPr lang="pl-PL" dirty="0" smtClean="0"/>
              <a:t>Zastąp cyfry odpowiednimi literami, a dowiesz się, jak inaczej nazywa się rok liturgiczny</a:t>
            </a:r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450232" y="2967335"/>
            <a:ext cx="8243539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Rok liturgiczny jest ściśle</a:t>
            </a:r>
          </a:p>
          <a:p>
            <a:pPr algn="ctr"/>
            <a:r>
              <a:rPr lang="pl-PL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z</a:t>
            </a:r>
            <a:r>
              <a:rPr lang="pl-PL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wiązany z życiem Pana</a:t>
            </a:r>
          </a:p>
          <a:p>
            <a:pPr algn="ctr"/>
            <a:r>
              <a:rPr lang="pl-PL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Jezusa </a:t>
            </a:r>
            <a:endParaRPr lang="pl-PL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80486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obacz obraz źródło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4993"/>
            <a:ext cx="5238750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0426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Zobacz obraz źródło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473" y="624574"/>
            <a:ext cx="667702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8532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Zobacz obraz źródło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188640"/>
            <a:ext cx="8972996" cy="6532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55531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Zobacz obraz źródło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236964"/>
            <a:ext cx="8900988" cy="6216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05503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Zobacz obraz źródło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29386"/>
            <a:ext cx="4536504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14094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Zobacz obraz źródło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39"/>
            <a:ext cx="8280920" cy="6463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0316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Zobacz obraz źródło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836712"/>
            <a:ext cx="7524750" cy="447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95115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Zobacz obraz źródło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24" y="116632"/>
            <a:ext cx="8953671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6137065"/>
      </p:ext>
    </p:extLst>
  </p:cSld>
  <p:clrMapOvr>
    <a:masterClrMapping/>
  </p:clrMapOvr>
</p:sld>
</file>

<file path=ppt/theme/theme1.xml><?xml version="1.0" encoding="utf-8"?>
<a:theme xmlns:a="http://schemas.openxmlformats.org/drawingml/2006/main" name="Urban Pop">
  <a:themeElements>
    <a:clrScheme name="Niestandardowy 2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FF0000"/>
      </a:accent1>
      <a:accent2>
        <a:srgbClr val="CEB966"/>
      </a:accent2>
      <a:accent3>
        <a:srgbClr val="300061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365BB0"/>
      </a:folHlink>
    </a:clrScheme>
    <a:fontScheme name="Urban Pop">
      <a:maj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TM01859862[[fn=Wielkomiejski popularny]]</Template>
  <TotalTime>29</TotalTime>
  <Words>57</Words>
  <Application>Microsoft Office PowerPoint</Application>
  <PresentationFormat>Pokaz na ekranie (4:3)</PresentationFormat>
  <Paragraphs>10</Paragraphs>
  <Slides>15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6" baseType="lpstr">
      <vt:lpstr>Urban Pop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Sil-art Rycho444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Kowalski Ryszard</dc:creator>
  <cp:lastModifiedBy>Kowalski Ryszard</cp:lastModifiedBy>
  <cp:revision>3</cp:revision>
  <dcterms:created xsi:type="dcterms:W3CDTF">2020-05-28T14:25:38Z</dcterms:created>
  <dcterms:modified xsi:type="dcterms:W3CDTF">2020-05-28T14:54:59Z</dcterms:modified>
</cp:coreProperties>
</file>