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81C75A-2ABF-4BB5-9470-FD290D1D7EB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6C4803-6F15-43A0-A82F-E7334D85CD2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0030" y="116632"/>
            <a:ext cx="87639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Katecheza 49</a:t>
            </a:r>
          </a:p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Błogosławieństwo</a:t>
            </a:r>
          </a:p>
          <a:p>
            <a:pPr algn="ctr"/>
            <a:r>
              <a:rPr lang="pl-P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Chrystusa nas umacnia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6057900" cy="355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16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70104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55576" y="40466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Skopiuj i pokoloruj obrazek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74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93860" y="332656"/>
            <a:ext cx="795628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BŁOGOSŁAWIEŃSTWO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Schemat blokowy: taśma dziurkowana 3"/>
          <p:cNvSpPr/>
          <p:nvPr/>
        </p:nvSpPr>
        <p:spPr>
          <a:xfrm>
            <a:off x="251520" y="1608553"/>
            <a:ext cx="3312368" cy="2016224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bg2">
                    <a:lumMod val="10000"/>
                  </a:schemeClr>
                </a:solidFill>
              </a:rPr>
              <a:t>dobrodziejstwo</a:t>
            </a:r>
            <a:endParaRPr lang="pl-P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chemat blokowy: taśma dziurkowana 4"/>
          <p:cNvSpPr/>
          <p:nvPr/>
        </p:nvSpPr>
        <p:spPr>
          <a:xfrm>
            <a:off x="1543619" y="4005064"/>
            <a:ext cx="3312368" cy="2016224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bg2">
                    <a:lumMod val="10000"/>
                  </a:schemeClr>
                </a:solidFill>
              </a:rPr>
              <a:t>pomyślność</a:t>
            </a:r>
            <a:endParaRPr lang="pl-P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chemat blokowy: taśma dziurkowana 5"/>
          <p:cNvSpPr/>
          <p:nvPr/>
        </p:nvSpPr>
        <p:spPr>
          <a:xfrm>
            <a:off x="5436096" y="4293096"/>
            <a:ext cx="3312368" cy="2016224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bg2">
                    <a:lumMod val="10000"/>
                  </a:schemeClr>
                </a:solidFill>
              </a:rPr>
              <a:t>przychylność</a:t>
            </a:r>
            <a:endParaRPr lang="pl-PL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Schemat blokowy: taśma dziurkowana 6"/>
          <p:cNvSpPr/>
          <p:nvPr/>
        </p:nvSpPr>
        <p:spPr>
          <a:xfrm>
            <a:off x="4860032" y="1608553"/>
            <a:ext cx="3312368" cy="2016224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bg2">
                    <a:lumMod val="10000"/>
                  </a:schemeClr>
                </a:solidFill>
              </a:rPr>
              <a:t>szczęście</a:t>
            </a:r>
            <a:endParaRPr lang="pl-PL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5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404664"/>
            <a:ext cx="48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Napisz, co oznacza słowo „błogosławieństwo”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967662" y="1916832"/>
            <a:ext cx="72385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Błogosławić</a:t>
            </a:r>
          </a:p>
          <a:p>
            <a:pPr algn="ctr"/>
            <a:r>
              <a:rPr lang="pl-PL" sz="54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To znaczy dobrze</a:t>
            </a:r>
          </a:p>
          <a:p>
            <a:pPr algn="ctr"/>
            <a:r>
              <a:rPr lang="pl-PL" sz="54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Mówić, życzyć</a:t>
            </a:r>
            <a:endParaRPr lang="pl-PL" sz="5400" b="1" cap="all" spc="0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2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332656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Przeczytajcie fragment Ewangelii </a:t>
            </a:r>
            <a:r>
              <a:rPr lang="pl-PL" dirty="0" err="1" smtClean="0"/>
              <a:t>Mk</a:t>
            </a:r>
            <a:r>
              <a:rPr lang="pl-PL" dirty="0" smtClean="0"/>
              <a:t> 10, 13-16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908720"/>
            <a:ext cx="813690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„Przynosili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Mu również dzieci, żeby ich dotknął; lecz uczniowie szorstko zabraniali im tego.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Jezus, widząc to, oburzył się i rzekł do nich: «Pozwólcie dzieciom przychodzić do Mnie, nie przeszkadzajcie im; do takich bowiem należy królestwo Boże.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Zaprawdę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, powiadam wam: Kto nie przyjmie królestwa Bożego jak dziecko, ten nie wejdzie do niego».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biorąc je w objęcia, kładł na nie ręce i błogosławił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je”. </a:t>
            </a:r>
            <a:endParaRPr lang="pl-PL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38100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1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883715"/>
            <a:ext cx="8712968" cy="44012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W owym czasie, gdy znowu wielki tłum był z Nim i nie mieli co jeść, przywołał do siebie uczniów i rzekł im: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«Żal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Mi tego tłumu, bo już trzy dni trwają przy Mnie, a nie mają co jeść.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jeśli ich puszczę zgłodniałych do domu, zasłabną w drodze; bo niektórzy z nich przyszli z daleka».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Odpowiedzieli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uczniowie: «Skąd tu na pustkowiu będzie mógł ktoś nakarmić ich chlebem?»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Zapytał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ich: «Ile macie chlebów?» Odpowiedzieli: «Siedem».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polecił ludowi usiąść na ziemi. A wziąwszy siedem chlebów, odmówił dziękczynienie, połamał i dawał uczniom, aby je rozdzielali. I rozdali tłumowi.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Mieli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też kilka rybek. I nad tymi odmówił błogosławieństwo i polecił je rozdać.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Jedli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do sytości, a pozostałych ułomków zebrali siedem koszów. </a:t>
            </a:r>
            <a:r>
              <a:rPr lang="pl-PL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Było </a:t>
            </a: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zaś około czterech tysięcy ludzi. Potem ich odprawił.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39552" y="188640"/>
            <a:ext cx="544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Przeczytajcie kolejny fragment Ewangelii </a:t>
            </a:r>
            <a:r>
              <a:rPr lang="pl-PL" dirty="0" err="1" smtClean="0"/>
              <a:t>Mk</a:t>
            </a:r>
            <a:r>
              <a:rPr lang="pl-PL" dirty="0" smtClean="0"/>
              <a:t> 8, 1-9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1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60293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0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63356" y="980728"/>
            <a:ext cx="5878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Jezus błogosławi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trzałka w dół 2"/>
          <p:cNvSpPr/>
          <p:nvPr/>
        </p:nvSpPr>
        <p:spPr>
          <a:xfrm rot="1704538">
            <a:off x="2535176" y="1807928"/>
            <a:ext cx="792088" cy="2448272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dół 3"/>
          <p:cNvSpPr/>
          <p:nvPr/>
        </p:nvSpPr>
        <p:spPr>
          <a:xfrm rot="19868185">
            <a:off x="4969971" y="1794325"/>
            <a:ext cx="792088" cy="2448272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chemat blokowy: przechowywane dane 4"/>
          <p:cNvSpPr/>
          <p:nvPr/>
        </p:nvSpPr>
        <p:spPr>
          <a:xfrm>
            <a:off x="328977" y="4281705"/>
            <a:ext cx="3342990" cy="1724083"/>
          </a:xfrm>
          <a:prstGeom prst="flowChartOnlineStorag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dzieciom</a:t>
            </a:r>
            <a:endParaRPr lang="pl-PL" sz="4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6" name="Schemat blokowy: przechowywane dane 5"/>
          <p:cNvSpPr/>
          <p:nvPr/>
        </p:nvSpPr>
        <p:spPr>
          <a:xfrm>
            <a:off x="4860032" y="4297205"/>
            <a:ext cx="3342990" cy="1724083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noFill/>
              </a:rPr>
              <a:t>Jedzenie: </a:t>
            </a:r>
          </a:p>
          <a:p>
            <a:pPr algn="ctr"/>
            <a:r>
              <a:rPr lang="pl-PL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noFill/>
              </a:rPr>
              <a:t>ryby, chleb</a:t>
            </a:r>
            <a:endParaRPr lang="pl-PL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480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692696"/>
            <a:ext cx="8208912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ial Black" panose="020B0A04020102020204" pitchFamily="34" charset="0"/>
              </a:rPr>
              <a:t>Błogosławieństwo Jezusa sprawiło, że cztery tysiące ludzi nasyciło się kilkoma rybami i chlebami. Jezus uczy nas, że świat jest dobry, bo stworzył go Bóg. Błogosławieństwo wskazuje, że wszystko, co Bóg stworzył, jest dobre, każdy człowiek i każda rzecz.</a:t>
            </a:r>
          </a:p>
          <a:p>
            <a:pPr algn="ctr"/>
            <a:r>
              <a:rPr lang="pl-PL" sz="2800" dirty="0" smtClean="0">
                <a:latin typeface="Arial Black" panose="020B0A04020102020204" pitchFamily="34" charset="0"/>
              </a:rPr>
              <a:t>Bóg widzi lepiej (że wszystko jest dobre, nawet jeśli człowiek tego nie widzi) </a:t>
            </a:r>
          </a:p>
          <a:p>
            <a:pPr algn="ctr"/>
            <a:r>
              <a:rPr lang="pl-PL" sz="2800" dirty="0" smtClean="0">
                <a:latin typeface="Arial Black" panose="020B0A04020102020204" pitchFamily="34" charset="0"/>
              </a:rPr>
              <a:t>i dlatego błogosławi nawet tych, którzy w oczach świata są mało ważni.</a:t>
            </a:r>
          </a:p>
          <a:p>
            <a:pPr algn="ctr"/>
            <a:r>
              <a:rPr lang="pl-PL" sz="2800" dirty="0" smtClean="0">
                <a:latin typeface="Arial Black" panose="020B0A04020102020204" pitchFamily="34" charset="0"/>
              </a:rPr>
              <a:t>Błogosławieństwo ujawnia Bożą moc.</a:t>
            </a:r>
            <a:endParaRPr lang="pl-PL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332656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Komu Pan Jezus udzielał błogosławieństwa?</a:t>
            </a:r>
          </a:p>
        </p:txBody>
      </p:sp>
      <p:sp>
        <p:nvSpPr>
          <p:cNvPr id="3" name="Prostokąt 2"/>
          <p:cNvSpPr/>
          <p:nvPr/>
        </p:nvSpPr>
        <p:spPr>
          <a:xfrm>
            <a:off x="407850" y="1196752"/>
            <a:ext cx="788331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Jezus błogosławił (……………………….) </a:t>
            </a:r>
          </a:p>
          <a:p>
            <a:pPr algn="ctr"/>
            <a:r>
              <a:rPr lang="pl-PL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 (……………………….)</a:t>
            </a:r>
            <a:endParaRPr lang="pl-PL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93271" y="2420888"/>
            <a:ext cx="69124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Jezus swoim błogosławieństwem mówi</a:t>
            </a:r>
          </a:p>
          <a:p>
            <a:pPr algn="ctr"/>
            <a:r>
              <a:rPr lang="pl-PL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l-PL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złowiekowi: „to jest dobre”</a:t>
            </a:r>
            <a:endParaRPr lang="pl-PL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5" name="AutoShape 2" descr="Obraz znaleziony dla: rozmnożenie chleba"/>
          <p:cNvSpPr>
            <a:spLocks noChangeAspect="1" noChangeArrowheads="1"/>
          </p:cNvSpPr>
          <p:nvPr/>
        </p:nvSpPr>
        <p:spPr bwMode="auto">
          <a:xfrm>
            <a:off x="63500" y="-136525"/>
            <a:ext cx="22574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4" descr="Obraz znaleziony dla: rozmnożenie chleba"/>
          <p:cNvSpPr>
            <a:spLocks noChangeAspect="1" noChangeArrowheads="1"/>
          </p:cNvSpPr>
          <p:nvPr/>
        </p:nvSpPr>
        <p:spPr bwMode="auto">
          <a:xfrm>
            <a:off x="215900" y="15875"/>
            <a:ext cx="22574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6" descr="Obraz znaleziony dla: rozmnożenie chleba"/>
          <p:cNvSpPr>
            <a:spLocks noChangeAspect="1" noChangeArrowheads="1"/>
          </p:cNvSpPr>
          <p:nvPr/>
        </p:nvSpPr>
        <p:spPr bwMode="auto">
          <a:xfrm>
            <a:off x="368300" y="168275"/>
            <a:ext cx="22574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60" y="4077070"/>
            <a:ext cx="288032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7030"/>
            <a:ext cx="4416177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4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324</Words>
  <Application>Microsoft Office PowerPoint</Application>
  <PresentationFormat>Pokaz na ekranie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Techniczny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4</cp:revision>
  <dcterms:created xsi:type="dcterms:W3CDTF">2020-05-27T17:22:34Z</dcterms:created>
  <dcterms:modified xsi:type="dcterms:W3CDTF">2020-05-27T18:03:03Z</dcterms:modified>
</cp:coreProperties>
</file>