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070C0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8BA0EC6-E1BC-4B3B-B175-263EB42D3620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BB26AF0-8EF1-4E73-99E3-A54782DC8E77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41321" y="238735"/>
            <a:ext cx="660629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KATECHEZA 47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JEZUS CZYNI CUD 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 KANIE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66429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0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52760" y="260648"/>
            <a:ext cx="6356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czego zachęca nas Maryja?</a:t>
            </a:r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17" y="3212976"/>
            <a:ext cx="461594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chemat blokowy: pamięć o dostępie sekwencyjnym 2"/>
          <p:cNvSpPr/>
          <p:nvPr/>
        </p:nvSpPr>
        <p:spPr>
          <a:xfrm>
            <a:off x="395536" y="1772816"/>
            <a:ext cx="3456384" cy="3032726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bg1"/>
                </a:solidFill>
              </a:rPr>
              <a:t>Do posłuszeństwa Bogu w każdej sytuacji;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bg1"/>
                </a:solidFill>
              </a:rPr>
              <a:t>Do wypełniania Jego słowa, polecenia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8256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Jakie polecenia daje nam dzisiaj Pan </a:t>
            </a:r>
            <a:r>
              <a:rPr lang="pl-PL" dirty="0"/>
              <a:t>J</a:t>
            </a:r>
            <a:r>
              <a:rPr lang="pl-PL" dirty="0" smtClean="0"/>
              <a:t>ezus?  (wpisujemy w zeszytach </a:t>
            </a:r>
          </a:p>
          <a:p>
            <a:r>
              <a:rPr lang="pl-PL" dirty="0" smtClean="0"/>
              <a:t>brakujące samogłoski  i odczytujemy polecenia;  podpowiedzi na następnym</a:t>
            </a:r>
          </a:p>
          <a:p>
            <a:r>
              <a:rPr lang="pl-PL" dirty="0" smtClean="0"/>
              <a:t>slajdzie)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68534" y="2060848"/>
            <a:ext cx="559159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 – dl  s --</a:t>
            </a:r>
          </a:p>
          <a:p>
            <a:pPr algn="ctr"/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P – </a:t>
            </a:r>
            <a:r>
              <a:rPr lang="pl-PL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dz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-- l  s --  k –n-</a:t>
            </a:r>
            <a:r>
              <a:rPr lang="pl-PL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pk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-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 –d-j  r-k-  d-  </a:t>
            </a:r>
            <a:r>
              <a:rPr lang="pl-PL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zg</a:t>
            </a: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-d-</a:t>
            </a:r>
          </a:p>
          <a:p>
            <a:pPr algn="ctr"/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-</a:t>
            </a:r>
            <a:r>
              <a:rPr lang="pl-PL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dwi-dź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 </a:t>
            </a:r>
            <a:r>
              <a:rPr lang="pl-PL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ch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-r-g-  k-l-g-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</a:t>
            </a:r>
            <a:r>
              <a:rPr lang="pl-PL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cz</a:t>
            </a: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 s--  p-</a:t>
            </a:r>
            <a:r>
              <a:rPr lang="pl-PL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ln</a:t>
            </a: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--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536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9975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9975"/>
            <a:ext cx="3081777" cy="2264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0" y="2420889"/>
            <a:ext cx="3051423" cy="20068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65" y="2879010"/>
            <a:ext cx="3810000" cy="2726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88" y="4705884"/>
            <a:ext cx="170497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620688"/>
            <a:ext cx="675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Czy zdarzyło się wam być kiedyś na ślubie a potem na weselu?</a:t>
            </a:r>
          </a:p>
          <a:p>
            <a:r>
              <a:rPr lang="pl-PL" dirty="0" smtClean="0"/>
              <a:t>Jak się wtedy czuliście?</a:t>
            </a:r>
            <a:endParaRPr lang="pl-PL" dirty="0"/>
          </a:p>
        </p:txBody>
      </p:sp>
      <p:pic>
        <p:nvPicPr>
          <p:cNvPr id="1026" name="Picture 2" descr="Obraz znaleziony dla: sakrament małżeńst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44" y="1628800"/>
            <a:ext cx="432422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sakrament małżeńst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8800"/>
            <a:ext cx="2776757" cy="18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5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5" y="476672"/>
            <a:ext cx="46583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342259" cy="30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620688"/>
            <a:ext cx="8338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Jezus został także zaproszony na wesele.  Miało to miejsce w Kanie Galilejskiej</a:t>
            </a:r>
            <a:endParaRPr lang="pl-PL" dirty="0"/>
          </a:p>
        </p:txBody>
      </p:sp>
      <p:pic>
        <p:nvPicPr>
          <p:cNvPr id="3074" name="Picture 2" descr="Obraz znaleziony dla: wesele w kanie galilejski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240360" cy="21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1"/>
            <a:ext cx="47668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9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548680"/>
            <a:ext cx="459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Odczytujemy fragment Ewangelii J 2, 1-11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552" y="1052736"/>
            <a:ext cx="8010253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Trzeciego</a:t>
            </a:r>
            <a:r>
              <a:rPr lang="pl-PL" b="1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dnia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odbywało się wesele w Kanie Galilejskiej i była tam Matka Jezusa.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Zaproszono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na to wesele także Jezusa i Jego uczniów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 kiedy zabrakło wina, Matka Jezusa mówi do Niego: «Nie mają już wina».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Jezus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Jej odpowiedział: «Czyż to moja lub Twoja sprawa, Niewiasto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?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Czyż jeszcze nie nadeszła godzina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moja?» Wtedy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Matka Jego powiedziała do sług: «Zróbcie wszystko, cokolwiek wam powie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». Stało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zaś tam sześć stągwi kamiennych przeznaczonych do żydowskich </a:t>
            </a:r>
            <a:r>
              <a:rPr lang="pl-PL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oczyszczeń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z których każda mogła pomieścić dwie lub trzy miary.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Rzekł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do nich Jezus: «Napełnijcie stągwie wodą!» I napełnili je aż po brzegi.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Potem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do nich powiedział: «Zaczerpnijcie teraz i zanieście staroście weselnemu!» Oni zaś zanieśli.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gdy starosta weselny skosztował wody, która stała się winem - nie wiedział bowiem, skąd ono pochodzi, ale słudzy, którzy czerpali wodę, wiedzieli - przywołał pana młodego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powiedział do niego: «Każdy człowiek stawia najpierw dobre wino, a gdy się napiją, wówczas gorsze. Ty zachowałeś dobre wino aż do tej pory».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Taki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to początek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znaków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uczynił Jezus w Kanie Galilejskiej. Objawił swoją chwałę i uwierzyli w Niego Jego uczniowie. </a:t>
            </a:r>
          </a:p>
        </p:txBody>
      </p:sp>
    </p:spTree>
    <p:extLst>
      <p:ext uri="{BB962C8B-B14F-4D97-AF65-F5344CB8AC3E}">
        <p14:creationId xmlns:p14="http://schemas.microsoft.com/office/powerpoint/2010/main" val="383607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śnienie owalne 1"/>
          <p:cNvSpPr/>
          <p:nvPr/>
        </p:nvSpPr>
        <p:spPr>
          <a:xfrm>
            <a:off x="5214117" y="854714"/>
            <a:ext cx="3600400" cy="208823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„Zróbcie wszystko, cokolwiek wam powie”</a:t>
            </a:r>
            <a:endParaRPr lang="pl-PL" dirty="0"/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46" y="3375426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raz znaleziony dla: słudzy na weselu w ka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3" y="2699701"/>
            <a:ext cx="2641282" cy="36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liniowe 1 4"/>
          <p:cNvSpPr/>
          <p:nvPr/>
        </p:nvSpPr>
        <p:spPr>
          <a:xfrm>
            <a:off x="1862095" y="315291"/>
            <a:ext cx="3240360" cy="1800200"/>
          </a:xfrm>
          <a:prstGeom prst="borderCallout1">
            <a:avLst>
              <a:gd name="adj1" fmla="val 101682"/>
              <a:gd name="adj2" fmla="val 38519"/>
              <a:gd name="adj3" fmla="val 198696"/>
              <a:gd name="adj4" fmla="val 44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„Napełnijcie stągwie wodą”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856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12651"/>
            <a:ext cx="2590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braz znaleziony dla: kamienne stągw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088232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 w chmurce 5"/>
          <p:cNvSpPr/>
          <p:nvPr/>
        </p:nvSpPr>
        <p:spPr>
          <a:xfrm>
            <a:off x="2627784" y="692696"/>
            <a:ext cx="4680520" cy="17281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Comic Sans MS" panose="030F0702030302020204" pitchFamily="66" charset="0"/>
              </a:rPr>
              <a:t>stągwie</a:t>
            </a:r>
            <a:endParaRPr lang="pl-PL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6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60465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0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9778" y="476672"/>
            <a:ext cx="8209747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Zwyczajne spotkanie na weselu,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zeczy służące na co dzień człowiekowi,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osłużyły jako pomoc, by człowiek mógł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ostrzec wielkość cudu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9560" y="2780928"/>
            <a:ext cx="776488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pl-PL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Maryja pośredniczy u swojego</a:t>
            </a:r>
          </a:p>
          <a:p>
            <a:pPr algn="ctr"/>
            <a:r>
              <a:rPr lang="pl-PL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Syna dostrzegając potrzeby człowieka</a:t>
            </a:r>
          </a:p>
          <a:p>
            <a:pPr algn="ctr"/>
            <a:r>
              <a:rPr lang="pl-PL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poleca: „Zróbcie wszystko</a:t>
            </a:r>
          </a:p>
          <a:p>
            <a:pPr algn="ctr"/>
            <a:r>
              <a:rPr lang="pl-PL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pl-PL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okolwiek mój Syn wam powie”</a:t>
            </a:r>
            <a:endParaRPr lang="pl-PL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41052" y="5250642"/>
            <a:ext cx="7386381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FontTx/>
              <a:buChar char="-"/>
            </a:pPr>
            <a:r>
              <a:rPr lang="pl-PL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Jezus przez cud potwierdza</a:t>
            </a:r>
          </a:p>
          <a:p>
            <a:pPr algn="ctr"/>
            <a:r>
              <a:rPr lang="pl-PL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Swoje bóstwo</a:t>
            </a:r>
            <a:endParaRPr lang="pl-PL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459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</TotalTime>
  <Words>204</Words>
  <Application>Microsoft Office PowerPoint</Application>
  <PresentationFormat>Pokaz na ekranie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Odlewnia metali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10</cp:revision>
  <dcterms:created xsi:type="dcterms:W3CDTF">2020-05-25T18:00:02Z</dcterms:created>
  <dcterms:modified xsi:type="dcterms:W3CDTF">2020-05-26T11:41:16Z</dcterms:modified>
</cp:coreProperties>
</file>