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477" autoAdjust="0"/>
  </p:normalViewPr>
  <p:slideViewPr>
    <p:cSldViewPr>
      <p:cViewPr>
        <p:scale>
          <a:sx n="70" d="100"/>
          <a:sy n="70" d="100"/>
        </p:scale>
        <p:origin x="-1152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689D8E4-E57F-4F43-8A7C-6EC79B013E9D}" type="datetimeFigureOut">
              <a:rPr lang="pl-PL" smtClean="0"/>
              <a:t>05.05.2020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14E91EF-6013-455D-A64A-8694230D9F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D8E4-E57F-4F43-8A7C-6EC79B013E9D}" type="datetimeFigureOut">
              <a:rPr lang="pl-PL" smtClean="0"/>
              <a:t>05.05.2020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91EF-6013-455D-A64A-8694230D9F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D8E4-E57F-4F43-8A7C-6EC79B013E9D}" type="datetimeFigureOut">
              <a:rPr lang="pl-PL" smtClean="0"/>
              <a:t>05.05.2020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91EF-6013-455D-A64A-8694230D9F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D8E4-E57F-4F43-8A7C-6EC79B013E9D}" type="datetimeFigureOut">
              <a:rPr lang="pl-PL" smtClean="0"/>
              <a:t>05.05.2020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91EF-6013-455D-A64A-8694230D9F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D8E4-E57F-4F43-8A7C-6EC79B013E9D}" type="datetimeFigureOut">
              <a:rPr lang="pl-PL" smtClean="0"/>
              <a:t>05.05.2020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91EF-6013-455D-A64A-8694230D9F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D8E4-E57F-4F43-8A7C-6EC79B013E9D}" type="datetimeFigureOut">
              <a:rPr lang="pl-PL" smtClean="0"/>
              <a:t>05.05.2020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91EF-6013-455D-A64A-8694230D9F2C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D8E4-E57F-4F43-8A7C-6EC79B013E9D}" type="datetimeFigureOut">
              <a:rPr lang="pl-PL" smtClean="0"/>
              <a:t>05.05.2020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91EF-6013-455D-A64A-8694230D9F2C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D8E4-E57F-4F43-8A7C-6EC79B013E9D}" type="datetimeFigureOut">
              <a:rPr lang="pl-PL" smtClean="0"/>
              <a:t>05.05.2020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91EF-6013-455D-A64A-8694230D9F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D8E4-E57F-4F43-8A7C-6EC79B013E9D}" type="datetimeFigureOut">
              <a:rPr lang="pl-PL" smtClean="0"/>
              <a:t>05.05.2020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91EF-6013-455D-A64A-8694230D9F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689D8E4-E57F-4F43-8A7C-6EC79B013E9D}" type="datetimeFigureOut">
              <a:rPr lang="pl-PL" smtClean="0"/>
              <a:t>05.05.2020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14E91EF-6013-455D-A64A-8694230D9F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689D8E4-E57F-4F43-8A7C-6EC79B013E9D}" type="datetimeFigureOut">
              <a:rPr lang="pl-PL" smtClean="0"/>
              <a:t>05.05.2020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14E91EF-6013-455D-A64A-8694230D9F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tint val="98000"/>
                <a:shade val="90000"/>
                <a:satMod val="120000"/>
                <a:lumMod val="54000"/>
              </a:schemeClr>
              <a:schemeClr val="bg2">
                <a:tint val="80000"/>
                <a:satMod val="160000"/>
                <a:lumMod val="14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689D8E4-E57F-4F43-8A7C-6EC79B013E9D}" type="datetimeFigureOut">
              <a:rPr lang="pl-PL" smtClean="0"/>
              <a:t>05.05.2020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14E91EF-6013-455D-A64A-8694230D9F2C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907704" y="1628800"/>
            <a:ext cx="574683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KATECHEZA 42</a:t>
            </a:r>
          </a:p>
          <a:p>
            <a:pPr algn="ctr"/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Temat: </a:t>
            </a:r>
            <a:r>
              <a:rPr lang="pl-PL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Eucharystia</a:t>
            </a:r>
          </a:p>
          <a:p>
            <a:pPr algn="ctr"/>
            <a:r>
              <a:rPr lang="pl-PL" sz="54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</a:t>
            </a:r>
            <a:r>
              <a:rPr lang="pl-PL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czy nas miłości</a:t>
            </a:r>
            <a:endParaRPr lang="pl-PL" sz="54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649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obacz obraz źródłow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48880"/>
            <a:ext cx="64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978794" y="1124744"/>
            <a:ext cx="52497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* swoją modlitwę</a:t>
            </a:r>
            <a:endParaRPr lang="pl-P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839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27584" y="895502"/>
            <a:ext cx="75707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/>
              <a:t>Eucharystia uczy nas postawy ofiarnej – ofiarowania siebie i swojego</a:t>
            </a:r>
          </a:p>
          <a:p>
            <a:r>
              <a:rPr lang="pl-PL" sz="2000" dirty="0"/>
              <a:t>ż</a:t>
            </a:r>
            <a:r>
              <a:rPr lang="pl-PL" sz="2000" dirty="0" smtClean="0"/>
              <a:t>ycia. Uczy nas również tego, że mamy poświęcać życie dla innych,</a:t>
            </a:r>
          </a:p>
          <a:p>
            <a:r>
              <a:rPr lang="pl-PL" sz="2000" dirty="0"/>
              <a:t>n</a:t>
            </a:r>
            <a:r>
              <a:rPr lang="pl-PL" sz="2000" dirty="0" smtClean="0"/>
              <a:t>aśladując Pana Jezusa. </a:t>
            </a:r>
            <a:r>
              <a:rPr lang="pl-PL" sz="2000" b="1" u="sng" dirty="0" smtClean="0"/>
              <a:t>Czego jeszcze uczy nas Eucharystia?</a:t>
            </a:r>
            <a:endParaRPr lang="pl-PL" sz="2000" b="1" u="sng" dirty="0"/>
          </a:p>
        </p:txBody>
      </p:sp>
      <p:pic>
        <p:nvPicPr>
          <p:cNvPr id="7170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76872"/>
            <a:ext cx="3456383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60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43608" y="908720"/>
            <a:ext cx="7409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We fragmentach modlitwy eucharystycznej, wypiszcie, za kogo modlimy się</a:t>
            </a:r>
          </a:p>
          <a:p>
            <a:r>
              <a:rPr lang="pl-PL" dirty="0" smtClean="0"/>
              <a:t>w czasie Mszy świętej.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789499" y="2204864"/>
            <a:ext cx="766395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pl-PL" sz="2000" dirty="0" smtClean="0"/>
              <a:t>Ojcze, tak bardzo nas kochasz, pozwól nam zbliżyć się do Twojego </a:t>
            </a:r>
          </a:p>
          <a:p>
            <a:pPr algn="ctr"/>
            <a:r>
              <a:rPr lang="pl-PL" sz="2000" dirty="0" smtClean="0"/>
              <a:t>stołu, abyśmy przyjęli Ciało i Krew Twojego Syna, zjednoczeni </a:t>
            </a:r>
          </a:p>
          <a:p>
            <a:pPr algn="ctr"/>
            <a:r>
              <a:rPr lang="pl-PL" sz="2000" dirty="0" smtClean="0"/>
              <a:t>w radości Ducha Świętego. Boże, Ty o wszystkich pamiętasz, </a:t>
            </a:r>
          </a:p>
          <a:p>
            <a:pPr algn="ctr"/>
            <a:r>
              <a:rPr lang="pl-PL" sz="2000" dirty="0" smtClean="0"/>
              <a:t>modlimy się do Ciebie za ludzi, </a:t>
            </a:r>
            <a:r>
              <a:rPr lang="pl-PL" sz="2000" dirty="0"/>
              <a:t>k</a:t>
            </a:r>
            <a:r>
              <a:rPr lang="pl-PL" sz="2000" dirty="0" smtClean="0"/>
              <a:t>tórych kochamy i za tych, </a:t>
            </a:r>
          </a:p>
          <a:p>
            <a:pPr algn="ctr"/>
            <a:r>
              <a:rPr lang="pl-PL" sz="2000" dirty="0" smtClean="0"/>
              <a:t>którzy w przyjaźni z Tobą odeszli z tego świata.</a:t>
            </a:r>
          </a:p>
          <a:p>
            <a:pPr algn="ctr"/>
            <a:r>
              <a:rPr lang="pl-PL" sz="2000" dirty="0" smtClean="0"/>
              <a:t>Pamiętaj o wszystkich cierpiących i smutnych, o wielkiej rodzinie</a:t>
            </a:r>
          </a:p>
          <a:p>
            <a:pPr algn="ctr"/>
            <a:r>
              <a:rPr lang="pl-PL" sz="2000" dirty="0"/>
              <a:t>c</a:t>
            </a:r>
            <a:r>
              <a:rPr lang="pl-PL" sz="2000" dirty="0" smtClean="0"/>
              <a:t>hrześcijańskiej i o wszystkich ludziach na całym świecie. </a:t>
            </a:r>
          </a:p>
          <a:p>
            <a:pPr algn="ctr"/>
            <a:r>
              <a:rPr lang="pl-PL" sz="2000" dirty="0" smtClean="0"/>
              <a:t>Ojcze, gdy patrzymy na to, co czynisz </a:t>
            </a:r>
            <a:r>
              <a:rPr lang="pl-PL" sz="2000" dirty="0"/>
              <a:t>p</a:t>
            </a:r>
            <a:r>
              <a:rPr lang="pl-PL" sz="2000" dirty="0" smtClean="0"/>
              <a:t>rzez Twojego Syna, </a:t>
            </a:r>
          </a:p>
          <a:p>
            <a:pPr algn="ctr"/>
            <a:r>
              <a:rPr lang="pl-PL" sz="2000" dirty="0" smtClean="0"/>
              <a:t>z radością Ciebie chwalimy.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19138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27584" y="1052736"/>
            <a:ext cx="7602915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000" dirty="0" smtClean="0"/>
              <a:t>2. Najlepszy Ojcze, wspominamy śmierć i zmartwychwstanie Pana </a:t>
            </a:r>
          </a:p>
          <a:p>
            <a:pPr algn="ctr"/>
            <a:r>
              <a:rPr lang="pl-PL" sz="2000" dirty="0" smtClean="0"/>
              <a:t>Jezusa, Zbawiciela świata. On jest teraz z nami, ofiarujemy Go Tobie, </a:t>
            </a:r>
          </a:p>
          <a:p>
            <a:pPr algn="ctr"/>
            <a:r>
              <a:rPr lang="pl-PL" sz="2000" dirty="0" smtClean="0"/>
              <a:t>a z Nim i nas samych. Wysłuchaj nas, Panie Boże, i udziel Ducha </a:t>
            </a:r>
          </a:p>
          <a:p>
            <a:pPr algn="ctr"/>
            <a:r>
              <a:rPr lang="pl-PL" sz="2000" dirty="0" smtClean="0"/>
              <a:t>Twojej miłości wszystkim</a:t>
            </a:r>
            <a:r>
              <a:rPr lang="pl-PL" sz="2000" dirty="0"/>
              <a:t>,</a:t>
            </a:r>
            <a:r>
              <a:rPr lang="pl-PL" sz="2000" dirty="0" smtClean="0"/>
              <a:t> </a:t>
            </a:r>
            <a:r>
              <a:rPr lang="pl-PL" sz="2000" dirty="0"/>
              <a:t>k</a:t>
            </a:r>
            <a:r>
              <a:rPr lang="pl-PL" sz="2000" dirty="0" smtClean="0"/>
              <a:t>tórzy biorą udział w tej ofierze, aby </a:t>
            </a:r>
          </a:p>
          <a:p>
            <a:pPr algn="ctr"/>
            <a:r>
              <a:rPr lang="pl-PL" sz="2000" dirty="0" smtClean="0"/>
              <a:t>w Twoim Kościele coraz bardziej byli zjednoczeni z Tobą, </a:t>
            </a:r>
          </a:p>
          <a:p>
            <a:pPr algn="ctr"/>
            <a:r>
              <a:rPr lang="pl-PL" sz="2000" dirty="0" smtClean="0"/>
              <a:t>naszym papieżem Franciszkiem, naszym biskupem Adamem, </a:t>
            </a:r>
          </a:p>
          <a:p>
            <a:pPr algn="ctr"/>
            <a:r>
              <a:rPr lang="pl-PL" sz="2000" dirty="0" smtClean="0"/>
              <a:t>z innymi biskupami i z tymi wszystkimi, którzy pracują dla </a:t>
            </a:r>
          </a:p>
          <a:p>
            <a:pPr algn="ctr"/>
            <a:r>
              <a:rPr lang="pl-PL" sz="2000" dirty="0" smtClean="0"/>
              <a:t>Twojego ludu. Nie zapominaj o tych, których bardzo kochamy</a:t>
            </a:r>
          </a:p>
          <a:p>
            <a:pPr algn="ctr"/>
            <a:r>
              <a:rPr lang="pl-PL" sz="2000" dirty="0"/>
              <a:t>i</a:t>
            </a:r>
            <a:r>
              <a:rPr lang="pl-PL" sz="2000" dirty="0" smtClean="0"/>
              <a:t> o tych. Których kochamy jeszcze za mało. Pamiętaj o tych, </a:t>
            </a:r>
          </a:p>
          <a:p>
            <a:pPr algn="ctr"/>
            <a:r>
              <a:rPr lang="pl-PL" sz="2000" dirty="0" smtClean="0"/>
              <a:t>którzy umarli i przyjmij ich z miłością do Twojego domu. </a:t>
            </a:r>
          </a:p>
          <a:p>
            <a:pPr algn="ctr"/>
            <a:r>
              <a:rPr lang="pl-PL" sz="2000" dirty="0" smtClean="0"/>
              <a:t>Doprowadź nas wszystkich do siebie, abyśmy razem </a:t>
            </a:r>
          </a:p>
          <a:p>
            <a:pPr algn="ctr"/>
            <a:r>
              <a:rPr lang="pl-PL" sz="2000" dirty="0" smtClean="0"/>
              <a:t>z Dziewicą Maryją, Matką Twojego Syna i naszą, i z wszystkimi, </a:t>
            </a:r>
          </a:p>
          <a:p>
            <a:pPr algn="ctr"/>
            <a:r>
              <a:rPr lang="pl-PL" sz="2000" dirty="0" smtClean="0"/>
              <a:t>którzy kochają naszego Pana Jezusa Chrystusa, na wieki śpiewali </a:t>
            </a:r>
          </a:p>
          <a:p>
            <a:pPr algn="ctr"/>
            <a:r>
              <a:rPr lang="pl-PL" sz="2000" dirty="0" smtClean="0"/>
              <a:t>Tobie pieśń chwały.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48393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43608" y="980728"/>
            <a:ext cx="66381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Ćwiczenie w podręczniku:</a:t>
            </a:r>
          </a:p>
          <a:p>
            <a:r>
              <a:rPr lang="pl-PL" dirty="0"/>
              <a:t>W</a:t>
            </a:r>
            <a:r>
              <a:rPr lang="pl-PL" dirty="0" smtClean="0"/>
              <a:t>ykorzystując słowa zamieszczone w serduszkach, napisz co czyni</a:t>
            </a:r>
          </a:p>
          <a:p>
            <a:r>
              <a:rPr lang="pl-PL" dirty="0" smtClean="0"/>
              <a:t>Duch Święty podczas Eucharystii?</a:t>
            </a:r>
            <a:endParaRPr lang="pl-PL" dirty="0"/>
          </a:p>
        </p:txBody>
      </p:sp>
      <p:pic>
        <p:nvPicPr>
          <p:cNvPr id="8194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04058"/>
            <a:ext cx="3384376" cy="426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1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Obraz znaleziony dla: msza święta"/>
          <p:cNvSpPr>
            <a:spLocks noChangeAspect="1" noChangeArrowheads="1"/>
          </p:cNvSpPr>
          <p:nvPr/>
        </p:nvSpPr>
        <p:spPr bwMode="auto">
          <a:xfrm>
            <a:off x="63500" y="-136525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590" y="908720"/>
            <a:ext cx="3660998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847328" y="1520124"/>
            <a:ext cx="371326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W czasie Mszy Świętej modlimy się:</a:t>
            </a:r>
          </a:p>
          <a:p>
            <a:pPr marL="285750" indent="-285750">
              <a:buFontTx/>
              <a:buChar char="-"/>
            </a:pPr>
            <a:r>
              <a:rPr lang="pl-PL" dirty="0" smtClean="0"/>
              <a:t>Za cały Kościół;</a:t>
            </a:r>
          </a:p>
          <a:p>
            <a:pPr marL="285750" indent="-285750">
              <a:buFontTx/>
              <a:buChar char="-"/>
            </a:pPr>
            <a:r>
              <a:rPr lang="pl-PL" dirty="0" smtClean="0"/>
              <a:t>Za naszą parafię</a:t>
            </a:r>
          </a:p>
          <a:p>
            <a:pPr marL="285750" indent="-285750">
              <a:buFontTx/>
              <a:buChar char="-"/>
            </a:pPr>
            <a:r>
              <a:rPr lang="pl-PL" dirty="0" smtClean="0"/>
              <a:t>Za tych, którzy uczestniczą razem</a:t>
            </a:r>
          </a:p>
          <a:p>
            <a:r>
              <a:rPr lang="pl-PL" dirty="0"/>
              <a:t> </a:t>
            </a:r>
            <a:r>
              <a:rPr lang="pl-PL" dirty="0" smtClean="0"/>
              <a:t>z nami w Mszy Świętej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187624" y="4005064"/>
            <a:ext cx="66410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Eucharystia jest znakiem, że jesteśmy jedną rodziną dzieci Bożych.</a:t>
            </a:r>
          </a:p>
          <a:p>
            <a:r>
              <a:rPr lang="pl-PL" dirty="0" smtClean="0"/>
              <a:t>Uczy nas miłości także do tych, których nie lubimy oraz modlitwy</a:t>
            </a:r>
          </a:p>
          <a:p>
            <a:r>
              <a:rPr lang="pl-PL" dirty="0"/>
              <a:t>z</a:t>
            </a:r>
            <a:r>
              <a:rPr lang="pl-PL" dirty="0" smtClean="0"/>
              <a:t>a nich.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8542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971600" y="980728"/>
            <a:ext cx="66633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Ćwiczenie w podręczniku:</a:t>
            </a:r>
          </a:p>
          <a:p>
            <a:r>
              <a:rPr lang="pl-PL" dirty="0" smtClean="0"/>
              <a:t>Czego uczy nas Eucharystia? Poznasz odpowiedź, jeśli odczytasz</a:t>
            </a:r>
          </a:p>
          <a:p>
            <a:r>
              <a:rPr lang="pl-PL" dirty="0"/>
              <a:t>z</a:t>
            </a:r>
            <a:r>
              <a:rPr lang="pl-PL" dirty="0" smtClean="0"/>
              <a:t>aszyfrowane słowa. Literze zapisanej pod kreską odpowiada litera</a:t>
            </a:r>
          </a:p>
          <a:p>
            <a:r>
              <a:rPr lang="pl-PL" dirty="0"/>
              <a:t>k</a:t>
            </a:r>
            <a:r>
              <a:rPr lang="pl-PL" dirty="0" smtClean="0"/>
              <a:t>tóra w zamieszczonym w ramce alfabecie występuje po niej (po Y</a:t>
            </a:r>
          </a:p>
          <a:p>
            <a:r>
              <a:rPr lang="pl-PL" dirty="0"/>
              <a:t>p</a:t>
            </a:r>
            <a:r>
              <a:rPr lang="pl-PL" dirty="0" smtClean="0"/>
              <a:t>owinno być A)</a:t>
            </a:r>
            <a:endParaRPr lang="pl-PL" dirty="0"/>
          </a:p>
        </p:txBody>
      </p:sp>
      <p:pic>
        <p:nvPicPr>
          <p:cNvPr id="10242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715" y="2276872"/>
            <a:ext cx="2695575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4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173503" y="620688"/>
            <a:ext cx="680333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Ofiarowanie</a:t>
            </a:r>
            <a:r>
              <a:rPr lang="pl-PL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 poświęcam coś dla</a:t>
            </a:r>
          </a:p>
          <a:p>
            <a:pPr algn="ctr"/>
            <a:r>
              <a:rPr lang="pl-PL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</a:t>
            </a:r>
            <a:r>
              <a:rPr lang="pl-PL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nnych, np. czas, modlitwę, pomoc</a:t>
            </a:r>
            <a:endParaRPr lang="pl-PL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435591" y="1866149"/>
            <a:ext cx="61874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Miłość</a:t>
            </a:r>
            <a:r>
              <a:rPr lang="pl-PL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 chcę dla innych dobra</a:t>
            </a:r>
            <a:endParaRPr lang="pl-PL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243001" y="2530732"/>
            <a:ext cx="645856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Wdzięczność </a:t>
            </a:r>
            <a:r>
              <a:rPr lang="pl-PL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– dziękuję Bogu za</a:t>
            </a:r>
          </a:p>
          <a:p>
            <a:pPr algn="ctr"/>
            <a:r>
              <a:rPr lang="pl-PL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</a:t>
            </a:r>
            <a:r>
              <a:rPr lang="pl-PL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trzymane dobro </a:t>
            </a:r>
            <a:endParaRPr lang="pl-PL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100139" y="3734990"/>
            <a:ext cx="690439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Jedność</a:t>
            </a:r>
            <a:r>
              <a:rPr lang="pl-PL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poprzez modlitwę dbam</a:t>
            </a:r>
          </a:p>
          <a:p>
            <a:pPr algn="ctr"/>
            <a:r>
              <a:rPr lang="pl-PL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pl-PL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wspólnotę</a:t>
            </a:r>
            <a:endParaRPr lang="pl-PL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313180" y="4954843"/>
            <a:ext cx="631820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Modlitwa za innych </a:t>
            </a:r>
            <a:r>
              <a:rPr lang="pl-PL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proszę za </a:t>
            </a:r>
          </a:p>
          <a:p>
            <a:pPr algn="ctr"/>
            <a:r>
              <a:rPr lang="pl-PL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Innych ludzi</a:t>
            </a:r>
            <a:endParaRPr lang="pl-PL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775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25093" y="908720"/>
            <a:ext cx="7088094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EUCHARYSTIA uczy nas:</a:t>
            </a:r>
          </a:p>
          <a:p>
            <a:pPr algn="ctr"/>
            <a: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Postawy </a:t>
            </a:r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ofiarowania;</a:t>
            </a:r>
          </a:p>
          <a:p>
            <a:pPr algn="ctr"/>
            <a: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Miłości;</a:t>
            </a:r>
          </a:p>
          <a:p>
            <a:pPr algn="ctr"/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Wdzięczności;</a:t>
            </a:r>
          </a:p>
          <a:p>
            <a:pPr algn="ctr"/>
            <a: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Jedności;</a:t>
            </a:r>
          </a:p>
          <a:p>
            <a:pPr algn="ctr"/>
            <a: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Modlitwy za innych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265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braz znaleziony dla: obóz auschwi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5"/>
            <a:ext cx="2664296" cy="18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braz znaleziony dla: obóz auschwi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113" y="1772816"/>
            <a:ext cx="2736304" cy="18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braz znaleziony dla: obóz auschwi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393" y="4074892"/>
            <a:ext cx="2971604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Obraz znaleziony dla: obóz auschwiz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024" y="4077072"/>
            <a:ext cx="2664295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5 maj, 12.2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47540" y="814911"/>
            <a:ext cx="609600" cy="6096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979712" y="980728"/>
            <a:ext cx="2533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Posłuchaj opowiadania: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8745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3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obacz obraz źródłow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34" y="1685853"/>
            <a:ext cx="280831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02695"/>
            <a:ext cx="288032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122602" y="762523"/>
            <a:ext cx="68772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Św. Maksymilian Kolbe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25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braz znaleziony dla: maksymilian kol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244827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7" descr="Obraz znaleziony dla: maksymilian kolbe"/>
          <p:cNvSpPr>
            <a:spLocks noChangeAspect="1" noChangeArrowheads="1"/>
          </p:cNvSpPr>
          <p:nvPr/>
        </p:nvSpPr>
        <p:spPr bwMode="auto">
          <a:xfrm>
            <a:off x="63500" y="-136525"/>
            <a:ext cx="123825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AutoShape 9" descr="Obraz znaleziony dla: maksymilian kolbe"/>
          <p:cNvSpPr>
            <a:spLocks noChangeAspect="1" noChangeArrowheads="1"/>
          </p:cNvSpPr>
          <p:nvPr/>
        </p:nvSpPr>
        <p:spPr bwMode="auto">
          <a:xfrm>
            <a:off x="215900" y="15875"/>
            <a:ext cx="123825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AutoShape 11" descr="Obraz znaleziony dla: maksymilian kolbe"/>
          <p:cNvSpPr>
            <a:spLocks noChangeAspect="1" noChangeArrowheads="1"/>
          </p:cNvSpPr>
          <p:nvPr/>
        </p:nvSpPr>
        <p:spPr bwMode="auto">
          <a:xfrm>
            <a:off x="368300" y="168275"/>
            <a:ext cx="123825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59000"/>
            <a:ext cx="3168352" cy="395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Zobacz obraz źródłow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87433"/>
            <a:ext cx="2049016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46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044367" y="764704"/>
            <a:ext cx="70552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anose="020F0704030504030204" pitchFamily="34" charset="0"/>
              </a:rPr>
              <a:t>* Kim był o. Maksymilian?</a:t>
            </a:r>
            <a:endParaRPr lang="pl-PL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217716" y="1772816"/>
            <a:ext cx="67085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* Co się stało w obozie?</a:t>
            </a:r>
            <a:endParaRPr lang="pl-PL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968930" y="2708920"/>
            <a:ext cx="695735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ahnschrift" panose="020B0502040204020203" pitchFamily="34" charset="0"/>
              </a:rPr>
              <a:t>* Co zrobił o. Maksymilian?</a:t>
            </a:r>
            <a:endParaRPr lang="pl-PL" sz="4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971494" y="3429000"/>
            <a:ext cx="7201009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 Co dało mu siłę do podjęcia</a:t>
            </a:r>
          </a:p>
          <a:p>
            <a:pPr algn="ctr"/>
            <a:r>
              <a:rPr lang="pl-PL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</a:t>
            </a:r>
            <a:r>
              <a:rPr lang="pl-PL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ecyzji o oddaniu życia</a:t>
            </a:r>
          </a:p>
          <a:p>
            <a:pPr algn="ctr"/>
            <a:r>
              <a:rPr lang="pl-PL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</a:t>
            </a:r>
            <a:r>
              <a:rPr lang="pl-PL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bliźniego?</a:t>
            </a:r>
            <a:endParaRPr lang="pl-PL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939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56415" y="764704"/>
            <a:ext cx="5979393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Eucharystia dała </a:t>
            </a:r>
          </a:p>
          <a:p>
            <a:pPr algn="ctr"/>
            <a:r>
              <a:rPr lang="pl-PL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o. Maksymilianowi siłę</a:t>
            </a:r>
          </a:p>
          <a:p>
            <a:pPr algn="ctr"/>
            <a:r>
              <a:rPr lang="pl-PL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  <a:r>
              <a:rPr lang="pl-PL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 podjęcia decyzji</a:t>
            </a:r>
          </a:p>
          <a:p>
            <a:pPr algn="ctr"/>
            <a:r>
              <a:rPr lang="pl-PL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</a:t>
            </a:r>
            <a:r>
              <a:rPr lang="pl-PL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oddaniu swego życia</a:t>
            </a:r>
            <a:endParaRPr lang="pl-PL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 descr="Obraz znaleziony dla: eucharyst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933056"/>
            <a:ext cx="272415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19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208823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Zobacz obraz źródłow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836712"/>
            <a:ext cx="216024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trzałka w lewo i prawo 1"/>
          <p:cNvSpPr/>
          <p:nvPr/>
        </p:nvSpPr>
        <p:spPr>
          <a:xfrm>
            <a:off x="3576107" y="3212976"/>
            <a:ext cx="2016224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1691680" y="4221088"/>
            <a:ext cx="61687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/>
              <a:t>„On oddał za nas życie swoje. My także winniśmy oddać</a:t>
            </a:r>
          </a:p>
          <a:p>
            <a:r>
              <a:rPr lang="pl-PL" sz="2000" b="1" dirty="0"/>
              <a:t>ż</a:t>
            </a:r>
            <a:r>
              <a:rPr lang="pl-PL" sz="2000" b="1" dirty="0" smtClean="0"/>
              <a:t>ycie za braci” </a:t>
            </a:r>
            <a:endParaRPr lang="pl-PL" sz="2000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188411" y="5072196"/>
            <a:ext cx="3882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FF0000"/>
                </a:solidFill>
              </a:rPr>
              <a:t>Co to znaczy oddać życie za braci?</a:t>
            </a:r>
            <a:endParaRPr lang="pl-PL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89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33992" y="836712"/>
            <a:ext cx="7676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Możemy innym ofiarować: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 descr="Obraz znaleziony dla: ofiarowanie czas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364" y="2924944"/>
            <a:ext cx="547260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2799716" y="1760042"/>
            <a:ext cx="35445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* swój czas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1178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626469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2283775" y="764704"/>
            <a:ext cx="4576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* swoją pomoc</a:t>
            </a:r>
            <a:endParaRPr lang="pl-P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738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nezka">
  <a:themeElements>
    <a:clrScheme name="Elementarn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inezk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ezk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92</TotalTime>
  <Words>567</Words>
  <Application>Microsoft Office PowerPoint</Application>
  <PresentationFormat>Pokaz na ekranie (4:3)</PresentationFormat>
  <Paragraphs>81</Paragraphs>
  <Slides>18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Pinezka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Sil-art Rycho444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Kowalski Ryszard</dc:creator>
  <cp:lastModifiedBy>Kowalski Ryszard</cp:lastModifiedBy>
  <cp:revision>9</cp:revision>
  <dcterms:created xsi:type="dcterms:W3CDTF">2020-05-05T08:27:07Z</dcterms:created>
  <dcterms:modified xsi:type="dcterms:W3CDTF">2020-05-05T10:46:47Z</dcterms:modified>
</cp:coreProperties>
</file>