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92000">
              <a:srgbClr val="FF0000"/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E934C64-4F5D-405D-B743-C3E46E494254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272F00-8213-4635-96FC-BB0FD37C1EA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02862" y="188640"/>
            <a:ext cx="718312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KATECHEZA 40</a:t>
            </a:r>
          </a:p>
          <a:p>
            <a:pPr algn="ctr"/>
            <a:r>
              <a:rPr lang="pl-P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TEMAT: ZESŁANIE </a:t>
            </a:r>
          </a:p>
          <a:p>
            <a:pPr algn="ctr"/>
            <a:r>
              <a:rPr lang="pl-P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DUCHA ŚWIĘTEGO</a:t>
            </a:r>
            <a:endParaRPr lang="pl-P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92257"/>
            <a:ext cx="3744416" cy="301706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75656" y="404664"/>
            <a:ext cx="671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Znaki towarzyszące Zesłaniu Ducha Świętego: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7528"/>
            <a:ext cx="18002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32437" y="1828855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Ogniste języki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14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508104" y="4378527"/>
            <a:ext cx="1928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Szum wiatru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7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75656" y="332656"/>
            <a:ext cx="6227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Widzialne skutki Zesłania Ducha Świętego: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0963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5896" y="2420888"/>
            <a:ext cx="4976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Trwanie:</a:t>
            </a:r>
          </a:p>
          <a:p>
            <a:r>
              <a:rPr lang="pl-PL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⁂</a:t>
            </a:r>
            <a:r>
              <a:rPr lang="pl-P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 nauce Apostołów;</a:t>
            </a:r>
          </a:p>
          <a:p>
            <a:r>
              <a:rPr lang="pl-PL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⁂</a:t>
            </a:r>
            <a:r>
              <a:rPr lang="pl-P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wspólnocie</a:t>
            </a:r>
          </a:p>
          <a:p>
            <a:r>
              <a:rPr lang="pl-PL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⁂</a:t>
            </a:r>
            <a:r>
              <a:rPr lang="pl-P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 łamaniu chleba (Eucharystia);</a:t>
            </a:r>
          </a:p>
          <a:p>
            <a:r>
              <a:rPr lang="pl-PL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⁂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 modlitwie</a:t>
            </a:r>
          </a:p>
          <a:p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5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7624" y="260648"/>
            <a:ext cx="7172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DARY DUCHA ŚWIĘTEGO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556792"/>
            <a:ext cx="71723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620688"/>
            <a:ext cx="7558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Ćwiczenie w podręczniku: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# nad każdą z osób przedstawionych na obrazku narysuj ognisty płomień 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– znak obecności Ducha Świętego; pokoloruj rysunek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# uzupełnij tekst wyrazami z ramki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1" y="3212976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Nauczę się siedmiu darów Ducha Świętego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3568" y="2060848"/>
            <a:ext cx="7794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Duch Święty został na zawsze w Kościele i działa w nim; oświeca, jednoczy, uświęca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i prowadzi nas.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016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816220" y="548680"/>
            <a:ext cx="5777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ZMARTWYCHWSTANIE</a:t>
            </a:r>
            <a:endParaRPr lang="pl-PL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04048" y="2617398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 DNI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7" y="3384701"/>
            <a:ext cx="2064447" cy="31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 zakrzywiona w dół 7"/>
          <p:cNvSpPr/>
          <p:nvPr/>
        </p:nvSpPr>
        <p:spPr>
          <a:xfrm rot="5400000">
            <a:off x="2045617" y="2374964"/>
            <a:ext cx="3303220" cy="1800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21831" y="5157192"/>
            <a:ext cx="53622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WNIEBOWSTĄPIENIE</a:t>
            </a:r>
            <a:endParaRPr lang="pl-PL" sz="48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1"/>
            <a:ext cx="20951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96504" y="244206"/>
            <a:ext cx="53622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WNIEBOWSTĄPIENIE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" y="3429000"/>
            <a:ext cx="4908621" cy="29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34007" y="3596413"/>
            <a:ext cx="29049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ZESŁANIE</a:t>
            </a:r>
          </a:p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DUCHA</a:t>
            </a:r>
          </a:p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ŚWIĘTEGO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trzałka zakrzywiona w dół 5"/>
          <p:cNvSpPr/>
          <p:nvPr/>
        </p:nvSpPr>
        <p:spPr>
          <a:xfrm rot="2759281">
            <a:off x="2748241" y="1370613"/>
            <a:ext cx="3912337" cy="17949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56176" y="1806415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DNI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332656"/>
            <a:ext cx="3919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ZMARTWYCHWSTANIE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1907704" y="1052736"/>
            <a:ext cx="375366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64591" y="2132856"/>
            <a:ext cx="3636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WNIEBOWSTĄPIENIE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1907704" y="2996952"/>
            <a:ext cx="375366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62786" y="4346701"/>
            <a:ext cx="32405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ZESŁANIE DUCHA </a:t>
            </a:r>
          </a:p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ŚWIĘTEGO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22452" y="1228400"/>
            <a:ext cx="1233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DNI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813704" y="3172616"/>
            <a:ext cx="1233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DNI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Nawias klamrowy otwierający 13"/>
          <p:cNvSpPr/>
          <p:nvPr/>
        </p:nvSpPr>
        <p:spPr>
          <a:xfrm rot="10800000">
            <a:off x="4242613" y="188640"/>
            <a:ext cx="689427" cy="54726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549188" y="2463279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DNI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Oczyść serce 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9540" y="5661249"/>
            <a:ext cx="609600" cy="609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49930" y="5171783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Odsłuchaj piosenki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: „Oczyść serce me”</a:t>
            </a:r>
            <a:endParaRPr lang="pl-PL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0679" y="404664"/>
            <a:ext cx="775782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dni po Zmartwychwstaniu Pana Jezusa</a:t>
            </a:r>
          </a:p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Bóg zesłał Ducha Świętego na swoich uczniów.</a:t>
            </a:r>
          </a:p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Dzień Zesłania Ducha Świętego nazywamy</a:t>
            </a:r>
          </a:p>
          <a:p>
            <a:pPr algn="ctr"/>
            <a:r>
              <a:rPr lang="pl-PL" sz="32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PIĘĆDZIESIĄTNICĄ</a:t>
            </a:r>
            <a:endParaRPr lang="pl-PL" sz="32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2714652"/>
            <a:ext cx="6551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Z pomocą rodziców odpowiedz na pytanie: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Kto to jest Duch Święty?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64623" y="3852408"/>
            <a:ext cx="700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</a:rPr>
              <a:t>Duch Święty jest to Trzecia Osoba Trójcy Świętej</a:t>
            </a:r>
            <a:endParaRPr lang="pl-PL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15616" y="4657730"/>
            <a:ext cx="3909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Co to jest Trójca Święta?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59687" y="5384706"/>
            <a:ext cx="752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</a:rPr>
              <a:t>Bóg Ojciec, Syn Boży i Duch Święty to Trójca Święta</a:t>
            </a:r>
            <a:endParaRPr lang="pl-P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6" y="106439"/>
            <a:ext cx="1877322" cy="296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11760" y="708395"/>
            <a:ext cx="315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Bóg Ojciec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2" name="Picture 6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46" y="1938958"/>
            <a:ext cx="18773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084168" y="2763531"/>
            <a:ext cx="273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Syn Boży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4" name="Picture 8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6" y="4459238"/>
            <a:ext cx="3284364" cy="2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891901" y="5115642"/>
            <a:ext cx="356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Duch Święty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7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8884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32001" y="4941168"/>
            <a:ext cx="4824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TRÓJCA ŚWIĘTA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2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260648"/>
            <a:ext cx="643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֍</a:t>
            </a:r>
            <a:r>
              <a:rPr lang="pl-PL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</a:rPr>
              <a:t>Posłuchaj fragmentu Dziejów Apostolskich (</a:t>
            </a:r>
            <a:r>
              <a:rPr lang="pl-PL" sz="2000" b="1" dirty="0" err="1" smtClean="0">
                <a:solidFill>
                  <a:schemeClr val="bg1"/>
                </a:solidFill>
              </a:rPr>
              <a:t>Dz</a:t>
            </a:r>
            <a:r>
              <a:rPr lang="pl-PL" sz="2000" b="1" dirty="0" smtClean="0">
                <a:solidFill>
                  <a:schemeClr val="bg1"/>
                </a:solidFill>
              </a:rPr>
              <a:t> 2, 1-4. 42-47)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95713" y="1559447"/>
            <a:ext cx="562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֍</a:t>
            </a:r>
            <a:r>
              <a:rPr lang="pl-PL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</a:rPr>
              <a:t>Jakie znaki towarzyszyły Zesłaniu Ducha Świętego?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16 kwi, 09.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4709" y="707405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0309" y="2924944"/>
            <a:ext cx="5808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֍</a:t>
            </a:r>
            <a:r>
              <a:rPr lang="pl-PL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</a:rPr>
              <a:t>Jakie były widzialne skutki Zesłana  Ducha Świętego?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74709" y="4365104"/>
            <a:ext cx="456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⸙ </a:t>
            </a:r>
            <a:r>
              <a:rPr lang="pl-PL" sz="2000" b="1" dirty="0" smtClean="0">
                <a:solidFill>
                  <a:schemeClr val="bg1"/>
                </a:solidFill>
              </a:rPr>
              <a:t>Jakimi darami obdarowuje Duch Święty?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49266" y="260648"/>
            <a:ext cx="5813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SYMBOLEM DUCHA 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ŚWIĘTEGO JEST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60907" y="2132856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GOŁĘBICA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29179"/>
            <a:ext cx="4680520" cy="33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48208"/>
      </p:ext>
    </p:extLst>
  </p:cSld>
  <p:clrMapOvr>
    <a:masterClrMapping/>
  </p:clrMapOvr>
</p:sld>
</file>

<file path=ppt/theme/theme1.xml><?xml version="1.0" encoding="utf-8"?>
<a:theme xmlns:a="http://schemas.openxmlformats.org/drawingml/2006/main" name="Horyzon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101</TotalTime>
  <Words>239</Words>
  <Application>Microsoft Office PowerPoint</Application>
  <PresentationFormat>Pokaz na ekranie (4:3)</PresentationFormat>
  <Paragraphs>56</Paragraphs>
  <Slides>13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Horyzont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11</cp:revision>
  <dcterms:created xsi:type="dcterms:W3CDTF">2020-04-15T11:38:21Z</dcterms:created>
  <dcterms:modified xsi:type="dcterms:W3CDTF">2020-04-16T08:48:38Z</dcterms:modified>
</cp:coreProperties>
</file>