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2" r:id="rId4"/>
    <p:sldId id="258" r:id="rId5"/>
    <p:sldId id="259" r:id="rId6"/>
    <p:sldId id="269" r:id="rId7"/>
    <p:sldId id="260" r:id="rId8"/>
    <p:sldId id="261" r:id="rId9"/>
    <p:sldId id="270" r:id="rId10"/>
    <p:sldId id="262" r:id="rId11"/>
    <p:sldId id="263" r:id="rId12"/>
    <p:sldId id="271" r:id="rId13"/>
    <p:sldId id="264" r:id="rId14"/>
    <p:sldId id="265" r:id="rId15"/>
    <p:sldId id="273" r:id="rId16"/>
    <p:sldId id="266" r:id="rId17"/>
    <p:sldId id="267" r:id="rId18"/>
    <p:sldId id="268" r:id="rId1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B40C2-A5EA-4C9B-9293-E2F83575BCF9}" type="datetimeFigureOut">
              <a:rPr lang="pl-PL" smtClean="0"/>
              <a:t>06.04.2020</a:t>
            </a:fld>
            <a:endParaRPr lang="pl-PL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D70919-90A2-4E92-AA94-411E247FE916}" type="slidenum">
              <a:rPr lang="pl-PL" smtClean="0"/>
              <a:t>‹#›</a:t>
            </a:fld>
            <a:endParaRPr lang="pl-PL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B40C2-A5EA-4C9B-9293-E2F83575BCF9}" type="datetimeFigureOut">
              <a:rPr lang="pl-PL" smtClean="0"/>
              <a:t>06.04.2020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70919-90A2-4E92-AA94-411E247FE91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B40C2-A5EA-4C9B-9293-E2F83575BCF9}" type="datetimeFigureOut">
              <a:rPr lang="pl-PL" smtClean="0"/>
              <a:t>06.04.2020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70919-90A2-4E92-AA94-411E247FE91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B40C2-A5EA-4C9B-9293-E2F83575BCF9}" type="datetimeFigureOut">
              <a:rPr lang="pl-PL" smtClean="0"/>
              <a:t>06.04.2020</a:t>
            </a:fld>
            <a:endParaRPr lang="pl-PL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D70919-90A2-4E92-AA94-411E247FE916}" type="slidenum">
              <a:rPr lang="pl-PL" smtClean="0"/>
              <a:t>‹#›</a:t>
            </a:fld>
            <a:endParaRPr lang="pl-PL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B40C2-A5EA-4C9B-9293-E2F83575BCF9}" type="datetimeFigureOut">
              <a:rPr lang="pl-PL" smtClean="0"/>
              <a:t>06.04.2020</a:t>
            </a:fld>
            <a:endParaRPr lang="pl-PL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D70919-90A2-4E92-AA94-411E247FE916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B40C2-A5EA-4C9B-9293-E2F83575BCF9}" type="datetimeFigureOut">
              <a:rPr lang="pl-PL" smtClean="0"/>
              <a:t>06.04.2020</a:t>
            </a:fld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D70919-90A2-4E92-AA94-411E247FE916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B40C2-A5EA-4C9B-9293-E2F83575BCF9}" type="datetimeFigureOut">
              <a:rPr lang="pl-PL" smtClean="0"/>
              <a:t>06.04.2020</a:t>
            </a:fld>
            <a:endParaRPr lang="pl-PL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D70919-90A2-4E92-AA94-411E247FE916}" type="slidenum">
              <a:rPr lang="pl-PL" smtClean="0"/>
              <a:t>‹#›</a:t>
            </a:fld>
            <a:endParaRPr lang="pl-PL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B40C2-A5EA-4C9B-9293-E2F83575BCF9}" type="datetimeFigureOut">
              <a:rPr lang="pl-PL" smtClean="0"/>
              <a:t>06.04.2020</a:t>
            </a:fld>
            <a:endParaRPr lang="pl-P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D70919-90A2-4E92-AA94-411E247FE916}" type="slidenum">
              <a:rPr lang="pl-PL" smtClean="0"/>
              <a:t>‹#›</a:t>
            </a:fld>
            <a:endParaRPr lang="pl-P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B40C2-A5EA-4C9B-9293-E2F83575BCF9}" type="datetimeFigureOut">
              <a:rPr lang="pl-PL" smtClean="0"/>
              <a:t>06.04.2020</a:t>
            </a:fld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D70919-90A2-4E92-AA94-411E247FE916}" type="slidenum">
              <a:rPr lang="pl-PL" smtClean="0"/>
              <a:t>‹#›</a:t>
            </a:fld>
            <a:endParaRPr lang="pl-PL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B40C2-A5EA-4C9B-9293-E2F83575BCF9}" type="datetimeFigureOut">
              <a:rPr lang="pl-PL" smtClean="0"/>
              <a:t>06.04.2020</a:t>
            </a:fld>
            <a:endParaRPr lang="pl-PL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D70919-90A2-4E92-AA94-411E247FE916}" type="slidenum">
              <a:rPr lang="pl-PL" smtClean="0"/>
              <a:t>‹#›</a:t>
            </a:fld>
            <a:endParaRPr lang="pl-PL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B40C2-A5EA-4C9B-9293-E2F83575BCF9}" type="datetimeFigureOut">
              <a:rPr lang="pl-PL" smtClean="0"/>
              <a:t>06.04.2020</a:t>
            </a:fld>
            <a:endParaRPr lang="pl-PL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D70919-90A2-4E92-AA94-411E247FE916}" type="slidenum">
              <a:rPr lang="pl-PL" smtClean="0"/>
              <a:t>‹#›</a:t>
            </a:fld>
            <a:endParaRPr lang="pl-PL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4C6B40C2-A5EA-4C9B-9293-E2F83575BCF9}" type="datetimeFigureOut">
              <a:rPr lang="pl-PL" smtClean="0"/>
              <a:t>06.04.2020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F1D70919-90A2-4E92-AA94-411E247FE916}" type="slidenum">
              <a:rPr lang="pl-PL" smtClean="0"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730019" y="398329"/>
            <a:ext cx="7683963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2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KATECHEZA 39</a:t>
            </a:r>
          </a:p>
          <a:p>
            <a:pPr algn="ctr"/>
            <a:r>
              <a:rPr lang="pl-PL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TEMAT: Przeżywamy</a:t>
            </a:r>
          </a:p>
          <a:p>
            <a:pPr algn="ctr"/>
            <a:r>
              <a:rPr lang="pl-PL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Wielki Tydzień</a:t>
            </a:r>
            <a:endParaRPr lang="pl-PL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5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026" name="Picture 2" descr="Obraz znaleziony dla: wielki rydzień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844" y="3212976"/>
            <a:ext cx="6794312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333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768989" y="188640"/>
            <a:ext cx="56060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pl-PL" sz="5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WIELKI PIĄTEK</a:t>
            </a:r>
            <a:endParaRPr lang="pl-PL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539552" y="1111970"/>
            <a:ext cx="2949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Wydarzenie z życia Jezusa:</a:t>
            </a:r>
            <a:endParaRPr lang="pl-PL" dirty="0"/>
          </a:p>
        </p:txBody>
      </p:sp>
      <p:pic>
        <p:nvPicPr>
          <p:cNvPr id="7170" name="Picture 2" descr="Zobacz obraz źródłow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63" y="1521731"/>
            <a:ext cx="3190875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2507170" y="5805264"/>
            <a:ext cx="4129657" cy="7078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pl-PL" sz="4000" b="1" dirty="0" smtClean="0">
                <a:ln w="50800"/>
                <a:solidFill>
                  <a:srgbClr val="002060"/>
                </a:solidFill>
              </a:rPr>
              <a:t>Droga Krzyżowa</a:t>
            </a:r>
            <a:endParaRPr lang="pl-PL" sz="4000" b="1" cap="none" spc="0" dirty="0">
              <a:ln w="50800"/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2991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907704" y="116632"/>
            <a:ext cx="56060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pl-PL" sz="5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WIELKI PIĄTEK</a:t>
            </a:r>
            <a:endParaRPr lang="pl-PL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467544" y="1039962"/>
            <a:ext cx="2633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Wydarzenie liturgiczne:</a:t>
            </a:r>
            <a:endParaRPr lang="pl-PL" dirty="0"/>
          </a:p>
        </p:txBody>
      </p:sp>
      <p:pic>
        <p:nvPicPr>
          <p:cNvPr id="8194" name="Picture 2" descr="Zobacz obraz źródłow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09294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827584" y="5980836"/>
            <a:ext cx="7776864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pl-PL" sz="3600" b="1" dirty="0" smtClean="0">
                <a:ln w="50800"/>
                <a:solidFill>
                  <a:srgbClr val="FF0000"/>
                </a:solidFill>
              </a:rPr>
              <a:t>Droga Krzyżowa ulicami </a:t>
            </a:r>
            <a:r>
              <a:rPr lang="pl-PL" sz="3600" b="1" cap="none" spc="0" dirty="0" smtClean="0">
                <a:ln w="50800"/>
                <a:solidFill>
                  <a:srgbClr val="FF0000"/>
                </a:solidFill>
                <a:effectLst/>
              </a:rPr>
              <a:t>miasta</a:t>
            </a:r>
            <a:endParaRPr lang="pl-PL" sz="3600" b="1" cap="none" spc="0" dirty="0">
              <a:ln w="50800"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4407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Zobacz obraz źródłow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7704856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Łaską jesteśmy zbawien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600" y="11088"/>
            <a:ext cx="609600" cy="609600"/>
          </a:xfrm>
          <a:prstGeom prst="rect">
            <a:avLst/>
          </a:prstGeom>
        </p:spPr>
      </p:pic>
      <p:sp>
        <p:nvSpPr>
          <p:cNvPr id="4" name="Gwiazda 7-ramienna 3"/>
          <p:cNvSpPr/>
          <p:nvPr/>
        </p:nvSpPr>
        <p:spPr>
          <a:xfrm>
            <a:off x="2555776" y="11088"/>
            <a:ext cx="648072" cy="6096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740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499230" y="116632"/>
            <a:ext cx="62013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pl-PL" sz="5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WIELKA SOBOTA</a:t>
            </a:r>
            <a:endParaRPr lang="pl-PL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467544" y="1039962"/>
            <a:ext cx="2949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Wydarzenie z życia Jezusa:</a:t>
            </a:r>
            <a:endParaRPr lang="pl-PL" dirty="0"/>
          </a:p>
        </p:txBody>
      </p:sp>
      <p:pic>
        <p:nvPicPr>
          <p:cNvPr id="9218" name="Picture 2" descr="Zobacz obraz źródłow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317" y="1628800"/>
            <a:ext cx="6120680" cy="396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/>
          <p:cNvSpPr/>
          <p:nvPr/>
        </p:nvSpPr>
        <p:spPr>
          <a:xfrm>
            <a:off x="1444803" y="5733256"/>
            <a:ext cx="6221575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pl-PL" sz="4400" b="1" dirty="0" smtClean="0">
                <a:ln w="50800"/>
                <a:solidFill>
                  <a:schemeClr val="accent2">
                    <a:lumMod val="75000"/>
                  </a:schemeClr>
                </a:solidFill>
              </a:rPr>
              <a:t>Jezus złożony do grobu</a:t>
            </a:r>
            <a:endParaRPr lang="pl-PL" sz="4400" b="1" cap="none" spc="0" dirty="0">
              <a:ln w="50800"/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9864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482819" y="188640"/>
            <a:ext cx="62013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pl-PL" sz="5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WIELKA SOBOTA</a:t>
            </a:r>
            <a:endParaRPr lang="pl-PL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467544" y="1111970"/>
            <a:ext cx="2633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Wydarzenie liturgiczne:</a:t>
            </a:r>
            <a:endParaRPr lang="pl-PL" dirty="0"/>
          </a:p>
        </p:txBody>
      </p:sp>
      <p:pic>
        <p:nvPicPr>
          <p:cNvPr id="10242" name="Picture 2" descr="Zobacz obraz źródłow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794" y="1744662"/>
            <a:ext cx="5715000" cy="376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728097" y="5661248"/>
            <a:ext cx="7710765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pl-PL" sz="4000" b="1" dirty="0" smtClean="0">
                <a:ln w="50800"/>
                <a:solidFill>
                  <a:srgbClr val="0070C0"/>
                </a:solidFill>
              </a:rPr>
              <a:t>Adoracja przy grobie w kościele</a:t>
            </a:r>
            <a:endParaRPr lang="pl-PL" sz="4000" b="1" cap="none" spc="0" dirty="0">
              <a:ln w="50800"/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54467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Zobacz obraz źródłow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908720"/>
            <a:ext cx="7344817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Jezus siła 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7864" y="34636"/>
            <a:ext cx="609600" cy="609600"/>
          </a:xfrm>
          <a:prstGeom prst="rect">
            <a:avLst/>
          </a:prstGeom>
        </p:spPr>
      </p:pic>
      <p:sp>
        <p:nvSpPr>
          <p:cNvPr id="4" name="Gwiazda 7-ramienna 3"/>
          <p:cNvSpPr/>
          <p:nvPr/>
        </p:nvSpPr>
        <p:spPr>
          <a:xfrm>
            <a:off x="2411760" y="62345"/>
            <a:ext cx="648072" cy="6096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672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835696" y="57880"/>
            <a:ext cx="58272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pl-PL" sz="5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NIEDZIELA </a:t>
            </a:r>
          </a:p>
          <a:p>
            <a:pPr algn="ctr"/>
            <a:r>
              <a:rPr lang="pl-PL" sz="5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WIELKANOCNA</a:t>
            </a:r>
            <a:endParaRPr lang="pl-PL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539552" y="1812206"/>
            <a:ext cx="2949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Wydarzenie z życia Jezusa:</a:t>
            </a:r>
            <a:endParaRPr lang="pl-PL" dirty="0"/>
          </a:p>
        </p:txBody>
      </p:sp>
      <p:pic>
        <p:nvPicPr>
          <p:cNvPr id="11266" name="Picture 2" descr="Zobacz obraz źródłow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851" y="1812206"/>
            <a:ext cx="3672408" cy="47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539552" y="3429000"/>
            <a:ext cx="4237699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pl-PL" sz="3600" b="1" dirty="0" smtClean="0">
                <a:ln w="50800"/>
                <a:solidFill>
                  <a:srgbClr val="FFFF00"/>
                </a:solidFill>
              </a:rPr>
              <a:t>Zmartwychwstanie Jezusa</a:t>
            </a:r>
            <a:endParaRPr lang="pl-PL" sz="3600" b="1" cap="none" spc="0" dirty="0">
              <a:ln w="50800"/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93318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658386" y="44026"/>
            <a:ext cx="58272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pl-PL" sz="5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NIEDZIELA </a:t>
            </a:r>
          </a:p>
          <a:p>
            <a:pPr algn="ctr"/>
            <a:r>
              <a:rPr lang="pl-PL" sz="5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WIELKANOCNA</a:t>
            </a:r>
            <a:endParaRPr lang="pl-PL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467543" y="1798352"/>
            <a:ext cx="2633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Wydarzenie liturgiczne:</a:t>
            </a:r>
            <a:endParaRPr lang="pl-PL" dirty="0"/>
          </a:p>
        </p:txBody>
      </p:sp>
      <p:pic>
        <p:nvPicPr>
          <p:cNvPr id="12290" name="Picture 2" descr="Zobacz obraz źródłow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569" y="2107879"/>
            <a:ext cx="6048672" cy="356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1899240" y="5877272"/>
            <a:ext cx="5299849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pl-PL" sz="4000" b="1" dirty="0" smtClean="0">
                <a:ln w="50800"/>
                <a:solidFill>
                  <a:srgbClr val="660033"/>
                </a:solidFill>
              </a:rPr>
              <a:t>Procesja rezurekcyjna</a:t>
            </a:r>
            <a:endParaRPr lang="pl-PL" sz="4000" b="1" cap="none" spc="0" dirty="0">
              <a:ln w="50800"/>
              <a:solidFill>
                <a:srgbClr val="66003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52611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53299" y="404664"/>
            <a:ext cx="78374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Zadanie w podręczniku: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Wklej w odpowiednie miejsca w tabelce na stronie obok wydarzeń z życia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Jezusa i dopasuj do nich wydarzenia liturgiczne, w których bierzesz udział</a:t>
            </a:r>
          </a:p>
          <a:p>
            <a:r>
              <a:rPr lang="pl-PL" dirty="0">
                <a:solidFill>
                  <a:schemeClr val="bg1"/>
                </a:solidFill>
              </a:rPr>
              <a:t>w</a:t>
            </a:r>
            <a:r>
              <a:rPr lang="pl-PL" dirty="0" smtClean="0">
                <a:solidFill>
                  <a:schemeClr val="bg1"/>
                </a:solidFill>
              </a:rPr>
              <a:t> kościele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037058" y="2348880"/>
            <a:ext cx="7069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Jak możemy upamiętnić w domu wydarzenia Wielkiego Tygodnia?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(propozycje zapisz w zeszycie)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424344" y="3682217"/>
            <a:ext cx="6295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Ćwiczenie w podręczniku: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Jakie znasz tradycje wielkanocne? Wklej naklejki z Dodatku</a:t>
            </a:r>
            <a:endParaRPr lang="pl-PL" dirty="0"/>
          </a:p>
        </p:txBody>
      </p:sp>
      <p:sp>
        <p:nvSpPr>
          <p:cNvPr id="7" name="Wybuch 1 6"/>
          <p:cNvSpPr/>
          <p:nvPr/>
        </p:nvSpPr>
        <p:spPr>
          <a:xfrm>
            <a:off x="323528" y="692696"/>
            <a:ext cx="329771" cy="43204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Wybuch 1 7"/>
          <p:cNvSpPr/>
          <p:nvPr/>
        </p:nvSpPr>
        <p:spPr>
          <a:xfrm>
            <a:off x="640813" y="2348880"/>
            <a:ext cx="329771" cy="43204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Wybuch 1 8"/>
          <p:cNvSpPr/>
          <p:nvPr/>
        </p:nvSpPr>
        <p:spPr>
          <a:xfrm>
            <a:off x="1025339" y="3662682"/>
            <a:ext cx="329771" cy="43204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/>
          <p:cNvSpPr txBox="1"/>
          <p:nvPr/>
        </p:nvSpPr>
        <p:spPr>
          <a:xfrm>
            <a:off x="325663" y="4664999"/>
            <a:ext cx="86073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Wydarzenia liturgiczne oraz tradycje, które przeżywamy w Wielkim</a:t>
            </a:r>
          </a:p>
          <a:p>
            <a:r>
              <a:rPr lang="pl-PL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Tygodniu pomagają nam głębiej rozumieć sens Świąt</a:t>
            </a:r>
          </a:p>
          <a:p>
            <a:r>
              <a:rPr lang="pl-PL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Zmartwychwstania Pańskiego, a także przeżywać w sposób</a:t>
            </a:r>
          </a:p>
          <a:p>
            <a:r>
              <a:rPr lang="pl-PL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Bardziej świadomy to, w czym uczestniczymy każdego roku</a:t>
            </a:r>
            <a:endParaRPr lang="pl-PL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217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obacz obraz źródłow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9919"/>
            <a:ext cx="4392488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4968730" y="1422990"/>
            <a:ext cx="391325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Popatrzcie na ilustrację obok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I przeczytajcie, co wydarzyło się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W poszczególnych dniach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Wielkiego Tygodnia.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W zeszycie wypiszcie te wydarzenia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623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Zobacz obraz źródłow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6673"/>
            <a:ext cx="8784976" cy="660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ipsa 3"/>
          <p:cNvSpPr/>
          <p:nvPr/>
        </p:nvSpPr>
        <p:spPr>
          <a:xfrm>
            <a:off x="7347908" y="2754945"/>
            <a:ext cx="1584176" cy="1368152"/>
          </a:xfrm>
          <a:prstGeom prst="ellipse">
            <a:avLst/>
          </a:prstGeom>
          <a:solidFill>
            <a:schemeClr val="tx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6618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611560" y="260648"/>
            <a:ext cx="8076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pl-PL" sz="5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NIEDZIELA PALMOWA</a:t>
            </a:r>
            <a:endParaRPr lang="pl-PL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467544" y="1412776"/>
            <a:ext cx="2949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Wydarzenie z życia Jezusa:</a:t>
            </a:r>
          </a:p>
        </p:txBody>
      </p:sp>
      <p:pic>
        <p:nvPicPr>
          <p:cNvPr id="3074" name="Picture 2" descr="Zobacz obraz źródłow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82108"/>
            <a:ext cx="7344815" cy="402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/>
          <p:cNvSpPr/>
          <p:nvPr/>
        </p:nvSpPr>
        <p:spPr>
          <a:xfrm>
            <a:off x="1193509" y="5949280"/>
            <a:ext cx="6756978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pl-PL" sz="4000" b="1" dirty="0" smtClean="0">
                <a:ln w="50800"/>
                <a:solidFill>
                  <a:schemeClr val="tx2">
                    <a:lumMod val="25000"/>
                  </a:schemeClr>
                </a:solidFill>
              </a:rPr>
              <a:t>Wjazd Jezusa do Jerozolimy</a:t>
            </a:r>
            <a:endParaRPr lang="pl-PL" sz="4000" b="1" cap="none" spc="0" dirty="0">
              <a:ln w="50800"/>
              <a:solidFill>
                <a:schemeClr val="tx2">
                  <a:lumMod val="2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1919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533653" y="188640"/>
            <a:ext cx="8076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pl-PL" sz="5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NIEDZIELA PALMOWA</a:t>
            </a:r>
            <a:endParaRPr lang="pl-PL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533653" y="1268760"/>
            <a:ext cx="2633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Wydarzenie liturgiczne:</a:t>
            </a:r>
            <a:endParaRPr lang="pl-PL" dirty="0"/>
          </a:p>
        </p:txBody>
      </p:sp>
      <p:pic>
        <p:nvPicPr>
          <p:cNvPr id="4098" name="Picture 2" descr="Zobacz obraz źródłow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38092"/>
            <a:ext cx="7638751" cy="423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rostokąt 8"/>
          <p:cNvSpPr/>
          <p:nvPr/>
        </p:nvSpPr>
        <p:spPr>
          <a:xfrm>
            <a:off x="2575300" y="5934670"/>
            <a:ext cx="399340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</a:rPr>
              <a:t>Poświęcenie palm</a:t>
            </a:r>
            <a:endParaRPr lang="pl-PL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551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Zobacz obraz źródłow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11237"/>
            <a:ext cx="8424936" cy="515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Wieczerni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3931" y="188640"/>
            <a:ext cx="609600" cy="609600"/>
          </a:xfrm>
          <a:prstGeom prst="rect">
            <a:avLst/>
          </a:prstGeom>
        </p:spPr>
      </p:pic>
      <p:sp>
        <p:nvSpPr>
          <p:cNvPr id="3" name="Gwiazda 7-ramienna 2"/>
          <p:cNvSpPr/>
          <p:nvPr/>
        </p:nvSpPr>
        <p:spPr>
          <a:xfrm>
            <a:off x="3347864" y="188640"/>
            <a:ext cx="648072" cy="6096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621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403648" y="201414"/>
            <a:ext cx="69597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pl-PL" sz="5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WIELKI CZWARTEK</a:t>
            </a:r>
            <a:endParaRPr lang="pl-PL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83568" y="1124744"/>
            <a:ext cx="2949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Wydarzenie z życia Jezusa:</a:t>
            </a:r>
            <a:endParaRPr lang="pl-PL" dirty="0"/>
          </a:p>
        </p:txBody>
      </p:sp>
      <p:pic>
        <p:nvPicPr>
          <p:cNvPr id="5122" name="Picture 2" descr="Zobacz obraz źródłow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94076"/>
            <a:ext cx="8424936" cy="424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2158815" y="5877272"/>
            <a:ext cx="5138971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pl-PL" sz="4400" b="1" dirty="0" smtClean="0">
                <a:ln w="50800"/>
                <a:solidFill>
                  <a:srgbClr val="FFC000"/>
                </a:solidFill>
              </a:rPr>
              <a:t>Ostatnia Wieczerza</a:t>
            </a:r>
            <a:endParaRPr lang="pl-PL" sz="4400" b="1" cap="none" spc="0" dirty="0">
              <a:ln w="50800"/>
              <a:solidFill>
                <a:srgbClr val="FFC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51193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259632" y="116632"/>
            <a:ext cx="69597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pl-PL" sz="5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WIELKI CZWARTEK</a:t>
            </a:r>
            <a:endParaRPr lang="pl-PL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23528" y="1039962"/>
            <a:ext cx="2633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Wydarzenie liturgiczne:</a:t>
            </a:r>
            <a:endParaRPr lang="pl-PL" dirty="0"/>
          </a:p>
        </p:txBody>
      </p:sp>
      <p:pic>
        <p:nvPicPr>
          <p:cNvPr id="6146" name="Picture 2" descr="Zobacz obraz źródłow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684076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2807262" y="5829944"/>
            <a:ext cx="3457998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pl-PL" sz="4400" b="1" dirty="0" smtClean="0">
                <a:ln w="50800"/>
                <a:solidFill>
                  <a:schemeClr val="accent2">
                    <a:lumMod val="50000"/>
                  </a:schemeClr>
                </a:solidFill>
              </a:rPr>
              <a:t>Msza Święta</a:t>
            </a:r>
            <a:endParaRPr lang="pl-PL" sz="4400" b="1" cap="none" spc="0" dirty="0">
              <a:ln w="50800"/>
              <a:solidFill>
                <a:schemeClr val="accent2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90330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Zobacz obraz źródłow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76673"/>
            <a:ext cx="5616624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ie zdejmę krzyz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6096" y="620688"/>
            <a:ext cx="609600" cy="609600"/>
          </a:xfrm>
          <a:prstGeom prst="rect">
            <a:avLst/>
          </a:prstGeom>
        </p:spPr>
      </p:pic>
      <p:sp>
        <p:nvSpPr>
          <p:cNvPr id="4" name="Gwiazda 7-ramienna 3"/>
          <p:cNvSpPr/>
          <p:nvPr/>
        </p:nvSpPr>
        <p:spPr>
          <a:xfrm>
            <a:off x="323528" y="620688"/>
            <a:ext cx="648072" cy="6096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20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rny">
  <a:themeElements>
    <a:clrScheme name="Miejski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Elementarny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rny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104</TotalTime>
  <Words>208</Words>
  <Application>Microsoft Office PowerPoint</Application>
  <PresentationFormat>Pokaz na ekranie (4:3)</PresentationFormat>
  <Paragraphs>52</Paragraphs>
  <Slides>18</Slides>
  <Notes>0</Notes>
  <HiddenSlides>0</HiddenSlides>
  <MMClips>4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19" baseType="lpstr">
      <vt:lpstr>Elementarny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Sil-art Rycho444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Kowalski Ryszard</dc:creator>
  <cp:lastModifiedBy>Kowalski Ryszard</cp:lastModifiedBy>
  <cp:revision>8</cp:revision>
  <dcterms:created xsi:type="dcterms:W3CDTF">2020-04-06T08:17:23Z</dcterms:created>
  <dcterms:modified xsi:type="dcterms:W3CDTF">2020-04-06T11:01:33Z</dcterms:modified>
</cp:coreProperties>
</file>