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BAD9-58CE-4D25-93B9-0EDFA01D2D6F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869BB-5173-4B41-B915-384FA7CD54D0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BAD9-58CE-4D25-93B9-0EDFA01D2D6F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69BB-5173-4B41-B915-384FA7CD54D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BAD9-58CE-4D25-93B9-0EDFA01D2D6F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69BB-5173-4B41-B915-384FA7CD54D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8CBAD9-58CE-4D25-93B9-0EDFA01D2D6F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93869BB-5173-4B41-B915-384FA7CD54D0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BAD9-58CE-4D25-93B9-0EDFA01D2D6F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69BB-5173-4B41-B915-384FA7CD54D0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BAD9-58CE-4D25-93B9-0EDFA01D2D6F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69BB-5173-4B41-B915-384FA7CD54D0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69BB-5173-4B41-B915-384FA7CD54D0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BAD9-58CE-4D25-93B9-0EDFA01D2D6F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oliniow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oliniow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BAD9-58CE-4D25-93B9-0EDFA01D2D6F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69BB-5173-4B41-B915-384FA7CD54D0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BAD9-58CE-4D25-93B9-0EDFA01D2D6F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69BB-5173-4B41-B915-384FA7CD54D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8CBAD9-58CE-4D25-93B9-0EDFA01D2D6F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3869BB-5173-4B41-B915-384FA7CD54D0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BAD9-58CE-4D25-93B9-0EDFA01D2D6F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869BB-5173-4B41-B915-384FA7CD54D0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D8CBAD9-58CE-4D25-93B9-0EDFA01D2D6F}" type="datetimeFigureOut">
              <a:rPr lang="pl-PL" smtClean="0"/>
              <a:t>23.03.2020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93869BB-5173-4B41-B915-384FA7CD54D0}" type="slidenum">
              <a:rPr lang="pl-PL" smtClean="0"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28436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25901" y="2132856"/>
            <a:ext cx="8217571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6600" dirty="0" smtClean="0"/>
              <a:t>          KATECHEZA 36</a:t>
            </a:r>
            <a:endParaRPr lang="pl-PL" sz="4400" dirty="0" smtClean="0"/>
          </a:p>
          <a:p>
            <a:pPr algn="ctr"/>
            <a:endParaRPr lang="pl-PL" sz="4000" dirty="0" smtClean="0"/>
          </a:p>
          <a:p>
            <a:pPr algn="ctr"/>
            <a:r>
              <a:rPr lang="pl-PL" sz="3600" dirty="0" smtClean="0">
                <a:latin typeface="Eras Bold ITC" panose="020B0907030504020204" pitchFamily="34" charset="0"/>
              </a:rPr>
              <a:t>TEMAT: Ustanowienie Eucharystii</a:t>
            </a:r>
            <a:endParaRPr lang="pl-PL" sz="3600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67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8712967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0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27584" y="4437112"/>
            <a:ext cx="752308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Ćwiczenie w podręczniku:</a:t>
            </a:r>
          </a:p>
          <a:p>
            <a:r>
              <a:rPr lang="pl-PL" sz="2000" dirty="0" smtClean="0"/>
              <a:t>Poniższy tekst uzupełnij samogłoskami: A,E,Ę,I,O,Ó,U,Y, </a:t>
            </a:r>
          </a:p>
          <a:p>
            <a:r>
              <a:rPr lang="pl-PL" sz="2000" dirty="0" smtClean="0"/>
              <a:t>a dowiesz się dlaczego Pan Jezus ustanowił sakrament Eucharystii. </a:t>
            </a:r>
          </a:p>
          <a:p>
            <a:r>
              <a:rPr lang="pl-PL" sz="2000" dirty="0" smtClean="0"/>
              <a:t>Dla ułatwienia zostały podane pierwsze litery wszystkich słów. </a:t>
            </a:r>
          </a:p>
          <a:p>
            <a:r>
              <a:rPr lang="pl-PL" sz="2000" dirty="0" smtClean="0"/>
              <a:t>Jedna kropka oznacza brak jednej litery, dwie</a:t>
            </a:r>
            <a:r>
              <a:rPr lang="pl-PL" sz="2000" dirty="0"/>
              <a:t> </a:t>
            </a:r>
            <a:r>
              <a:rPr lang="pl-PL" sz="2000" dirty="0" smtClean="0"/>
              <a:t>- dwóch</a:t>
            </a:r>
            <a:endParaRPr lang="pl-PL" sz="2000" dirty="0"/>
          </a:p>
        </p:txBody>
      </p:sp>
      <p:pic>
        <p:nvPicPr>
          <p:cNvPr id="819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5760640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05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55576" y="980728"/>
            <a:ext cx="726333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u="sng" dirty="0" smtClean="0"/>
              <a:t>Zapisz to w zeszycie:</a:t>
            </a:r>
          </a:p>
          <a:p>
            <a:pPr algn="ctr"/>
            <a:r>
              <a:rPr lang="pl-PL" sz="2000" dirty="0" smtClean="0">
                <a:latin typeface="Arial Black" panose="020B0A04020102020204" pitchFamily="34" charset="0"/>
              </a:rPr>
              <a:t>Pan Jezus ustanowił Eucharystię, </a:t>
            </a:r>
          </a:p>
          <a:p>
            <a:pPr algn="ctr"/>
            <a:r>
              <a:rPr lang="pl-PL" sz="2000" dirty="0" smtClean="0">
                <a:latin typeface="Arial Black" panose="020B0A04020102020204" pitchFamily="34" charset="0"/>
              </a:rPr>
              <a:t>aby zostawić nam dowód swojej miłości,</a:t>
            </a:r>
          </a:p>
          <a:p>
            <a:pPr algn="ctr"/>
            <a:r>
              <a:rPr lang="pl-PL" sz="2000" dirty="0">
                <a:latin typeface="Arial Black" panose="020B0A04020102020204" pitchFamily="34" charset="0"/>
              </a:rPr>
              <a:t>n</a:t>
            </a:r>
            <a:r>
              <a:rPr lang="pl-PL" sz="2000" dirty="0" smtClean="0">
                <a:latin typeface="Arial Black" panose="020B0A04020102020204" pitchFamily="34" charset="0"/>
              </a:rPr>
              <a:t>igdy się od nas nie oddalać </a:t>
            </a:r>
          </a:p>
          <a:p>
            <a:pPr algn="ctr"/>
            <a:r>
              <a:rPr lang="pl-PL" sz="2000" dirty="0" smtClean="0">
                <a:latin typeface="Arial Black" panose="020B0A04020102020204" pitchFamily="34" charset="0"/>
              </a:rPr>
              <a:t>oraz dać nam pokarm, który pozwala żyć wiecznie</a:t>
            </a:r>
            <a:endParaRPr lang="pl-PL" sz="2000" dirty="0">
              <a:latin typeface="Arial Black" panose="020B0A04020102020204" pitchFamily="34" charset="0"/>
            </a:endParaRPr>
          </a:p>
        </p:txBody>
      </p:sp>
      <p:pic>
        <p:nvPicPr>
          <p:cNvPr id="9218" name="Picture 2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08920"/>
            <a:ext cx="5905500" cy="3095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289613"/>
              </p:ext>
            </p:extLst>
          </p:nvPr>
        </p:nvGraphicFramePr>
        <p:xfrm>
          <a:off x="467544" y="332656"/>
          <a:ext cx="323691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Obiekt powłoki pakowarki" showAsIcon="1" r:id="rId4" imgW="3236400" imgH="491040" progId="Package">
                  <p:embed/>
                </p:oleObj>
              </mc:Choice>
              <mc:Fallback>
                <p:oleObj name="Obiekt powłoki pakowarki" showAsIcon="1" r:id="rId4" imgW="323640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332656"/>
                        <a:ext cx="323691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303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259631" y="404664"/>
            <a:ext cx="640316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Z podanych w ramce słów ułóż i zapisz zdanie, </a:t>
            </a:r>
          </a:p>
          <a:p>
            <a:r>
              <a:rPr lang="pl-PL" sz="2400" dirty="0" smtClean="0"/>
              <a:t>które będzie odpowiedzią na pytanie:</a:t>
            </a:r>
          </a:p>
          <a:p>
            <a:pPr algn="ctr"/>
            <a:r>
              <a:rPr lang="pl-PL" sz="2800" b="1" dirty="0" smtClean="0"/>
              <a:t>Jak powinniśmy odpowiadać </a:t>
            </a:r>
          </a:p>
          <a:p>
            <a:pPr algn="ctr"/>
            <a:r>
              <a:rPr lang="pl-PL" sz="2800" b="1" dirty="0" smtClean="0"/>
              <a:t>na zaproszenie </a:t>
            </a:r>
          </a:p>
          <a:p>
            <a:pPr algn="ctr"/>
            <a:r>
              <a:rPr lang="pl-PL" sz="2800" b="1" dirty="0" smtClean="0"/>
              <a:t>Pana Jezusa na Eucharystię, </a:t>
            </a:r>
          </a:p>
          <a:p>
            <a:pPr algn="ctr"/>
            <a:r>
              <a:rPr lang="pl-PL" sz="2800" b="1" dirty="0"/>
              <a:t>k</a:t>
            </a:r>
            <a:r>
              <a:rPr lang="pl-PL" sz="2800" b="1" dirty="0" smtClean="0"/>
              <a:t>tórą dla nas przygotowuje?</a:t>
            </a:r>
            <a:endParaRPr lang="pl-PL" sz="2800" b="1" dirty="0"/>
          </a:p>
        </p:txBody>
      </p:sp>
      <p:pic>
        <p:nvPicPr>
          <p:cNvPr id="1024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099" y="3040624"/>
            <a:ext cx="3324225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61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691680" y="476672"/>
            <a:ext cx="518359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/>
              <a:t>Każda Msza Święta </a:t>
            </a:r>
          </a:p>
          <a:p>
            <a:pPr algn="ctr"/>
            <a:r>
              <a:rPr lang="pl-PL" sz="2800" dirty="0" smtClean="0"/>
              <a:t>jest wspomnieniem męki, </a:t>
            </a:r>
          </a:p>
          <a:p>
            <a:pPr algn="ctr"/>
            <a:r>
              <a:rPr lang="pl-PL" sz="2800" dirty="0" smtClean="0"/>
              <a:t>śmierci </a:t>
            </a:r>
          </a:p>
          <a:p>
            <a:pPr algn="ctr"/>
            <a:r>
              <a:rPr lang="pl-PL" sz="2800" dirty="0" smtClean="0"/>
              <a:t>i zmartwychwstania Pana Jezusa</a:t>
            </a: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899592" y="3068960"/>
            <a:ext cx="735066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Ćwiczenie w podręczniku: </a:t>
            </a:r>
          </a:p>
          <a:p>
            <a:r>
              <a:rPr lang="pl-PL" dirty="0" smtClean="0"/>
              <a:t>W puste miejsca wpisz odpowiedzi na pytania:</a:t>
            </a:r>
          </a:p>
          <a:p>
            <a:r>
              <a:rPr lang="pl-PL" dirty="0" smtClean="0"/>
              <a:t>Kiedy sprawowana jest Msza św.?</a:t>
            </a:r>
          </a:p>
          <a:p>
            <a:r>
              <a:rPr lang="pl-PL" dirty="0" smtClean="0"/>
              <a:t>Kogo Pan Jezus zaprasza na Mszę Świętą?</a:t>
            </a:r>
          </a:p>
          <a:p>
            <a:r>
              <a:rPr lang="pl-PL" dirty="0" smtClean="0"/>
              <a:t>Jakie słowa o chlebie słyszymy podczas Mszy Świętej?</a:t>
            </a:r>
          </a:p>
          <a:p>
            <a:r>
              <a:rPr lang="pl-PL" dirty="0" smtClean="0"/>
              <a:t>Jakie słowa o winie słyszymy na Mszy Świętej?</a:t>
            </a:r>
          </a:p>
          <a:p>
            <a:r>
              <a:rPr lang="pl-PL" dirty="0"/>
              <a:t>K</a:t>
            </a:r>
            <a:r>
              <a:rPr lang="pl-PL" dirty="0" smtClean="0"/>
              <a:t>to obecnie wypełnia słowa Pana Jezusa: „To czyńcie na moją pamiątkę”?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577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55576" y="476672"/>
            <a:ext cx="559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Oto kilka rad, jak należy się zachować na Mszy świętej: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728757" y="1052736"/>
            <a:ext cx="305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1. Nie spóźniamy się</a:t>
            </a:r>
            <a:endParaRPr lang="pl-PL" sz="2400" b="1" dirty="0"/>
          </a:p>
        </p:txBody>
      </p:sp>
      <p:pic>
        <p:nvPicPr>
          <p:cNvPr id="11268" name="Picture 4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482453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1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454487" y="449110"/>
            <a:ext cx="5805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2. Śpiewamy głośno wraz ze wszystkimi</a:t>
            </a:r>
            <a:endParaRPr lang="pl-PL" sz="2400" b="1" dirty="0"/>
          </a:p>
        </p:txBody>
      </p:sp>
      <p:pic>
        <p:nvPicPr>
          <p:cNvPr id="1229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3"/>
            <a:ext cx="597666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33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411760" y="468435"/>
            <a:ext cx="4532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3. Nie używamy telefonów</a:t>
            </a:r>
            <a:endParaRPr lang="pl-PL" sz="2800" b="1" dirty="0"/>
          </a:p>
        </p:txBody>
      </p:sp>
      <p:pic>
        <p:nvPicPr>
          <p:cNvPr id="13316" name="Picture 4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933" y="1268760"/>
            <a:ext cx="512772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34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419872" y="435255"/>
            <a:ext cx="2158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4. Klękamy</a:t>
            </a:r>
            <a:endParaRPr lang="pl-PL" sz="3200" dirty="0"/>
          </a:p>
        </p:txBody>
      </p:sp>
      <p:pic>
        <p:nvPicPr>
          <p:cNvPr id="14340" name="Picture 4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68760"/>
            <a:ext cx="367240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87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75540" y="836712"/>
            <a:ext cx="7332457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Pomódl się wraz z rodzicami słowami św. Urszuli Ledóchowskiej:</a:t>
            </a:r>
          </a:p>
          <a:p>
            <a:r>
              <a:rPr lang="pl-PL" sz="3200" dirty="0" smtClean="0"/>
              <a:t>Jezu w tabernakulum</a:t>
            </a:r>
          </a:p>
          <a:p>
            <a:r>
              <a:rPr lang="pl-PL" sz="3200" dirty="0" smtClean="0"/>
              <a:t>Jezus w białej hostii</a:t>
            </a:r>
          </a:p>
          <a:p>
            <a:r>
              <a:rPr lang="pl-PL" sz="3200" dirty="0" smtClean="0"/>
              <a:t>Tyś mym szczęściem</a:t>
            </a:r>
          </a:p>
          <a:p>
            <a:r>
              <a:rPr lang="pl-PL" sz="3200" dirty="0" smtClean="0"/>
              <a:t>Jasną moją nadzieją, życiem </a:t>
            </a:r>
            <a:r>
              <a:rPr lang="pl-PL" sz="3200" dirty="0"/>
              <a:t>ż</a:t>
            </a:r>
            <a:r>
              <a:rPr lang="pl-PL" sz="3200" dirty="0" smtClean="0"/>
              <a:t>ycia mego</a:t>
            </a:r>
          </a:p>
          <a:p>
            <a:r>
              <a:rPr lang="pl-PL" sz="3200" dirty="0" smtClean="0"/>
              <a:t>Przyjmij dziś chwałę i dziękczynienie</a:t>
            </a:r>
          </a:p>
          <a:p>
            <a:r>
              <a:rPr lang="pl-PL" sz="3200" dirty="0" smtClean="0"/>
              <a:t>Za ustanowienie tej tajemnicy Miłości</a:t>
            </a:r>
          </a:p>
          <a:p>
            <a:r>
              <a:rPr lang="pl-PL" sz="3200" dirty="0" smtClean="0"/>
              <a:t>Wysłużonej Twą męką, krwią i śmiercią</a:t>
            </a:r>
          </a:p>
          <a:p>
            <a:r>
              <a:rPr lang="pl-PL" sz="3200" dirty="0" smtClean="0"/>
              <a:t>Jezu, jakże Ciebie za nią nie kochać.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400580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23384" y="356538"/>
            <a:ext cx="609600" cy="6096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043608" y="476672"/>
            <a:ext cx="463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Odsłuchaj fragment Ewangelii (</a:t>
            </a:r>
            <a:r>
              <a:rPr lang="pl-PL" dirty="0" err="1" smtClean="0"/>
              <a:t>Mk</a:t>
            </a:r>
            <a:r>
              <a:rPr lang="pl-PL" dirty="0" smtClean="0"/>
              <a:t> 10,32-34):</a:t>
            </a:r>
            <a:endParaRPr lang="pl-PL" dirty="0"/>
          </a:p>
        </p:txBody>
      </p:sp>
      <p:pic>
        <p:nvPicPr>
          <p:cNvPr id="2050" name="Picture 2" descr="Zobacz obraz źródłow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344816" cy="43204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827584" y="5589240"/>
            <a:ext cx="6822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- Co Pan Jezus powiedział uczniom? (odpowiedź zapisz w zeszycie)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611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2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2" y="476672"/>
            <a:ext cx="6180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Posłuchaj kolejnego fragmentu Ewangelii (</a:t>
            </a:r>
            <a:r>
              <a:rPr lang="pl-PL" dirty="0" err="1" smtClean="0"/>
              <a:t>Mk</a:t>
            </a:r>
            <a:r>
              <a:rPr lang="pl-PL" dirty="0" smtClean="0"/>
              <a:t> 14,12-17.22-24):</a:t>
            </a:r>
            <a:endParaRPr lang="pl-PL" dirty="0"/>
          </a:p>
        </p:txBody>
      </p:sp>
      <p:pic>
        <p:nvPicPr>
          <p:cNvPr id="5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92280" y="356538"/>
            <a:ext cx="609600" cy="609600"/>
          </a:xfrm>
          <a:prstGeom prst="rect">
            <a:avLst/>
          </a:prstGeom>
        </p:spPr>
      </p:pic>
      <p:pic>
        <p:nvPicPr>
          <p:cNvPr id="3074" name="Picture 2" descr="Zobacz obraz źródłow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336704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3960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83568" y="476672"/>
            <a:ext cx="7327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Wykonujemy ćwiczenie w podręczniku:</a:t>
            </a:r>
          </a:p>
          <a:p>
            <a:r>
              <a:rPr lang="pl-PL" dirty="0" smtClean="0"/>
              <a:t>Odpowiedz na pytania wklejając we właściwe miejsca naklejki z dodatku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668906" y="1628800"/>
            <a:ext cx="7767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OSTATNIA WIECZERZA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467544" y="2517683"/>
            <a:ext cx="45940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smtClean="0"/>
              <a:t>Kiedy i gdzie odbyła się Ostatnia Wieczerza?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467544" y="2953202"/>
            <a:ext cx="45940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Kogo zaprosił Jezus na Ostatnią Wieczerzę?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467544" y="3357951"/>
            <a:ext cx="520783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smtClean="0"/>
              <a:t>Jakie dwa pokarmy stały się bardzo ważne podczas </a:t>
            </a:r>
          </a:p>
          <a:p>
            <a:r>
              <a:rPr lang="pl-PL" dirty="0" smtClean="0"/>
              <a:t>Ostatniej Wieczerzy?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499141" y="4067780"/>
            <a:ext cx="36254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smtClean="0"/>
              <a:t>Co Pan Jezus powiedział o chlebie?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520245" y="4458031"/>
            <a:ext cx="34522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smtClean="0"/>
              <a:t>Co Pan Jezus powiedział o winie?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520245" y="4848259"/>
            <a:ext cx="420108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smtClean="0"/>
              <a:t>Do kogo Pan Jezus zwrócił się słowami:</a:t>
            </a:r>
          </a:p>
          <a:p>
            <a:r>
              <a:rPr lang="pl-PL" dirty="0" smtClean="0"/>
              <a:t>„Czyńcie to na moją pamiątkę”, prosząc, </a:t>
            </a:r>
          </a:p>
          <a:p>
            <a:r>
              <a:rPr lang="pl-PL" dirty="0" smtClean="0"/>
              <a:t>By sprawowali eucharystię?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622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67544" y="360512"/>
            <a:ext cx="8335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Oto ilustracje przedstawiające Wydarzenia Paschalne (podobne ilustracje znajdują</a:t>
            </a:r>
          </a:p>
          <a:p>
            <a:r>
              <a:rPr lang="pl-PL" dirty="0"/>
              <a:t>s</a:t>
            </a:r>
            <a:r>
              <a:rPr lang="pl-PL" dirty="0" smtClean="0"/>
              <a:t>ię w Waszych podręcznikach)</a:t>
            </a:r>
          </a:p>
        </p:txBody>
      </p:sp>
      <p:pic>
        <p:nvPicPr>
          <p:cNvPr id="4098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4" y="1031251"/>
            <a:ext cx="857250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339752" y="5614423"/>
            <a:ext cx="512608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sz="3600" dirty="0" smtClean="0"/>
              <a:t>OSTATNIA WIECZERZA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76831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968552" cy="6013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670556" y="2348880"/>
            <a:ext cx="3084755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JEZUS</a:t>
            </a:r>
            <a:r>
              <a:rPr lang="pl-PL" sz="4000" dirty="0" smtClean="0"/>
              <a:t> </a:t>
            </a:r>
          </a:p>
          <a:p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KRZYŻU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167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640"/>
            <a:ext cx="3456384" cy="5184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648382" y="5589240"/>
            <a:ext cx="6399765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ZMARTWYCHWSTANIE</a:t>
            </a:r>
            <a:endParaRPr lang="pl-P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986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07504" y="764704"/>
            <a:ext cx="8771311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000" dirty="0" smtClean="0">
                <a:solidFill>
                  <a:srgbClr val="FF0000"/>
                </a:solidFill>
              </a:rPr>
              <a:t>WIELKI CZWARTEK </a:t>
            </a:r>
            <a:r>
              <a:rPr lang="pl-PL" sz="3200" dirty="0" smtClean="0"/>
              <a:t>– Pan Jezus ofiarował </a:t>
            </a:r>
          </a:p>
          <a:p>
            <a:pPr algn="ctr"/>
            <a:r>
              <a:rPr lang="pl-PL" sz="3200" dirty="0" smtClean="0"/>
              <a:t>swoje Ciało i  swoją Krew, </a:t>
            </a:r>
          </a:p>
          <a:p>
            <a:pPr algn="ctr"/>
            <a:r>
              <a:rPr lang="pl-PL" sz="3200" dirty="0" smtClean="0"/>
              <a:t>ustanawiając Eucharystię</a:t>
            </a:r>
          </a:p>
          <a:p>
            <a:pPr algn="ctr"/>
            <a:r>
              <a:rPr lang="pl-PL" sz="4000" dirty="0" smtClean="0">
                <a:solidFill>
                  <a:schemeClr val="accent4">
                    <a:lumMod val="50000"/>
                  </a:schemeClr>
                </a:solidFill>
              </a:rPr>
              <a:t>WIELKI</a:t>
            </a:r>
            <a:r>
              <a:rPr lang="pl-PL" sz="4000" dirty="0" smtClean="0"/>
              <a:t> </a:t>
            </a:r>
            <a:r>
              <a:rPr lang="pl-PL" sz="4000" dirty="0" smtClean="0">
                <a:solidFill>
                  <a:schemeClr val="accent4">
                    <a:lumMod val="50000"/>
                  </a:schemeClr>
                </a:solidFill>
              </a:rPr>
              <a:t>PIĄTEK</a:t>
            </a:r>
            <a:r>
              <a:rPr lang="pl-PL" sz="4000" dirty="0" smtClean="0"/>
              <a:t> </a:t>
            </a:r>
            <a:r>
              <a:rPr lang="pl-PL" sz="3200" dirty="0" smtClean="0"/>
              <a:t>– Pan Jezus ofiarował </a:t>
            </a:r>
          </a:p>
          <a:p>
            <a:pPr algn="ctr"/>
            <a:r>
              <a:rPr lang="pl-PL" sz="3200" dirty="0" smtClean="0"/>
              <a:t>swoje Ciało na drzewie krzyża</a:t>
            </a:r>
          </a:p>
          <a:p>
            <a:pPr algn="ctr"/>
            <a:r>
              <a:rPr lang="pl-PL" sz="3200" dirty="0" smtClean="0"/>
              <a:t>I przelał swoją Krew </a:t>
            </a:r>
          </a:p>
          <a:p>
            <a:pPr algn="ctr"/>
            <a:r>
              <a:rPr lang="pl-PL" sz="3200" dirty="0" smtClean="0"/>
              <a:t>dla zbawienia całego świata</a:t>
            </a:r>
          </a:p>
          <a:p>
            <a:pPr algn="ctr"/>
            <a:r>
              <a:rPr lang="pl-PL" sz="4000" b="1" dirty="0" smtClean="0">
                <a:solidFill>
                  <a:srgbClr val="FFC000"/>
                </a:solidFill>
              </a:rPr>
              <a:t>WIELKA NIEDZIELA </a:t>
            </a:r>
            <a:r>
              <a:rPr lang="pl-PL" sz="3200" dirty="0" smtClean="0"/>
              <a:t>– Pan Jezus </a:t>
            </a:r>
          </a:p>
          <a:p>
            <a:pPr algn="ctr"/>
            <a:r>
              <a:rPr lang="pl-PL" sz="3200" dirty="0" smtClean="0"/>
              <a:t>zmartwychwstał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07750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91871" y="1052736"/>
            <a:ext cx="8294257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KAŻDA MSZA ŚWIĘTA</a:t>
            </a:r>
          </a:p>
          <a:p>
            <a:pPr algn="ctr"/>
            <a:r>
              <a:rPr lang="pl-PL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JEST WSPOMNIENIEM</a:t>
            </a:r>
          </a:p>
          <a:p>
            <a:pPr algn="ctr"/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MĘKI, ŚMIERCI </a:t>
            </a:r>
          </a:p>
          <a:p>
            <a:pPr algn="ctr"/>
            <a:r>
              <a:rPr lang="pl-PL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 ZMARTWYCHWSTANIA</a:t>
            </a:r>
          </a:p>
          <a:p>
            <a:pPr algn="ctr"/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PANA JEZUSA</a:t>
            </a:r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187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107</TotalTime>
  <Words>443</Words>
  <Application>Microsoft Office PowerPoint</Application>
  <PresentationFormat>Pokaz na ekranie (4:3)</PresentationFormat>
  <Paragraphs>79</Paragraphs>
  <Slides>19</Slides>
  <Notes>0</Notes>
  <HiddenSlides>0</HiddenSlides>
  <MMClips>2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1" baseType="lpstr">
      <vt:lpstr>Papier</vt:lpstr>
      <vt:lpstr>Pakiet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11</cp:revision>
  <dcterms:created xsi:type="dcterms:W3CDTF">2020-03-23T11:52:00Z</dcterms:created>
  <dcterms:modified xsi:type="dcterms:W3CDTF">2020-03-23T15:01:23Z</dcterms:modified>
</cp:coreProperties>
</file>