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082F-D20A-44B6-873C-88FCE821C29F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782E-08A1-4DB9-B6FC-A1F496F7D1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082F-D20A-44B6-873C-88FCE821C29F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782E-08A1-4DB9-B6FC-A1F496F7D1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082F-D20A-44B6-873C-88FCE821C29F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782E-08A1-4DB9-B6FC-A1F496F7D142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082F-D20A-44B6-873C-88FCE821C29F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782E-08A1-4DB9-B6FC-A1F496F7D14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082F-D20A-44B6-873C-88FCE821C29F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782E-08A1-4DB9-B6FC-A1F496F7D1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082F-D20A-44B6-873C-88FCE821C29F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782E-08A1-4DB9-B6FC-A1F496F7D14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082F-D20A-44B6-873C-88FCE821C29F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782E-08A1-4DB9-B6FC-A1F496F7D1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082F-D20A-44B6-873C-88FCE821C29F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782E-08A1-4DB9-B6FC-A1F496F7D1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082F-D20A-44B6-873C-88FCE821C29F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782E-08A1-4DB9-B6FC-A1F496F7D1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082F-D20A-44B6-873C-88FCE821C29F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782E-08A1-4DB9-B6FC-A1F496F7D142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082F-D20A-44B6-873C-88FCE821C29F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782E-08A1-4DB9-B6FC-A1F496F7D142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2B082F-D20A-44B6-873C-88FCE821C29F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59782E-08A1-4DB9-B6FC-A1F496F7D142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15616" y="620688"/>
            <a:ext cx="67369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 smtClean="0"/>
              <a:t>KATECHEZA 33</a:t>
            </a:r>
          </a:p>
          <a:p>
            <a:pPr algn="ctr"/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TEMAT: Niedziela Palmowa</a:t>
            </a:r>
            <a:endParaRPr lang="pl-P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18" y="2090399"/>
            <a:ext cx="63367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9"/>
            <a:ext cx="75328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627784" y="4725144"/>
            <a:ext cx="4779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A MOŻE POCIĄGIEM?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1656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0157"/>
            <a:ext cx="7488832" cy="450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475656" y="5085184"/>
            <a:ext cx="662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JEZUS PRZYJECHAŁ NA OSIOŁKU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9980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801567"/>
              </p:ext>
            </p:extLst>
          </p:nvPr>
        </p:nvGraphicFramePr>
        <p:xfrm>
          <a:off x="1043608" y="260648"/>
          <a:ext cx="22479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Obiekt powłoki pakowarki" showAsIcon="1" r:id="rId3" imgW="2248200" imgH="491040" progId="Package">
                  <p:embed/>
                </p:oleObj>
              </mc:Choice>
              <mc:Fallback>
                <p:oleObj name="Obiekt powłoki pakowarki" showAsIcon="1" r:id="rId3" imgW="2248200" imgH="49104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60648"/>
                        <a:ext cx="224790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60579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1560" y="1052736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przyszedł w pobliże Betfage i Betanii, do góry zwanej Oliwną, wysłał dwóch spośród uczniów,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mówiąc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«Idźcie do wsi, która jest naprzeciwko, a wchodząc do niej, znajdziecie oślę uwiązane, którego jeszcze nikt nie dosiadł. Odwiążcie je i przyprowadźcie tutaj!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gdyby was kto pytał: "Dlaczego odwiązujecie?", tak powiecie: "Pan go potrzebuje"».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Wysłani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poszli i znaleźli wszystko tak, jak im powiedział.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odwiązywali oślę, zapytali ich jego właściciele: «Czemu odwiązujecie oślę?»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Odpowiedzieli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«Pan go potrzebuje».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przyprowadzili je do Jezusa, a zarzuciwszy na nie swe płaszcze, wsadzili na nie Jezusa.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jechał, słali swe płaszcze na drodze.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Zbliżał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już do zboczy Góry Oliwnej, kiedy całe mnóstwo uczniów poczęło wielbić radośnie Boga za wszystkie cuda, które widzieli.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wołali głośno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Błogosławiony Król,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który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przychodzi w imię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Pańskie. Pokój w niebie 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chwała na wysokościach».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11560" y="260648"/>
            <a:ext cx="589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Odczytujemy fragment Ewangelii o wjeździe do Jerozolimy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64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obacz obraz źródłow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04" y="1988840"/>
            <a:ext cx="55816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45348" y="476672"/>
            <a:ext cx="7709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Niedzielę przed świętami wielkanocnymi nazywamy Niedzielą Palmową. </a:t>
            </a:r>
          </a:p>
          <a:p>
            <a:r>
              <a:rPr lang="pl-PL" dirty="0" smtClean="0"/>
              <a:t>Nazwa związana jest z palmami, którymi ludzie witali wjeżdżającego Jezusa.</a:t>
            </a:r>
          </a:p>
          <a:p>
            <a:r>
              <a:rPr lang="pl-PL" dirty="0" smtClean="0"/>
              <a:t>Oprócz palm i płaszczy, które ścielono przed jadącym na osiołku Jezusem</a:t>
            </a:r>
          </a:p>
          <a:p>
            <a:r>
              <a:rPr lang="pl-PL" dirty="0" smtClean="0"/>
              <a:t>Ludzie wołali: „Hosanna”, co oznaczało wielką radość i uwielbienie dla Jezusa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60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7" y="18864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66675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36892" cy="581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4969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3246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56333"/>
              </p:ext>
            </p:extLst>
          </p:nvPr>
        </p:nvGraphicFramePr>
        <p:xfrm>
          <a:off x="2987824" y="5661248"/>
          <a:ext cx="25114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Obiekt powłoki pakowarki" showAsIcon="1" r:id="rId4" imgW="2511360" imgH="491040" progId="Package">
                  <p:embed/>
                </p:oleObj>
              </mc:Choice>
              <mc:Fallback>
                <p:oleObj name="Obiekt powłoki pakowarki" showAsIcon="1" r:id="rId4" imgW="25113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7824" y="5661248"/>
                        <a:ext cx="251142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339752" y="5085184"/>
            <a:ext cx="529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Proszę odsłuchać piosenki „Hosanna, na niebiosach”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36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599" y="2276872"/>
            <a:ext cx="778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celu przypomnienia sobie treści, rozwiązujemy krzyżówkę z książki ćwiczeń.</a:t>
            </a:r>
          </a:p>
          <a:p>
            <a:r>
              <a:rPr lang="pl-PL" dirty="0" smtClean="0"/>
              <a:t>Na kartce papieru A4 rysujemy palmę, oraz własnoręcznie, bądź przy </a:t>
            </a:r>
          </a:p>
          <a:p>
            <a:r>
              <a:rPr lang="pl-PL" dirty="0"/>
              <a:t>p</a:t>
            </a:r>
            <a:r>
              <a:rPr lang="pl-PL" dirty="0" smtClean="0"/>
              <a:t>omocy rodziców wykonujemy palmę, którą przynosimy do kościoła </a:t>
            </a:r>
          </a:p>
          <a:p>
            <a:r>
              <a:rPr lang="pl-PL" dirty="0" smtClean="0"/>
              <a:t>w Niedzielę Palmową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41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764704"/>
            <a:ext cx="839524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 podanych nazw wybierz nabożeństwo, w którym uczestniczymy w Wielkim Poście?</a:t>
            </a:r>
          </a:p>
          <a:p>
            <a:pPr marL="342900" indent="-342900">
              <a:buAutoNum type="alphaLcParenR"/>
            </a:pPr>
            <a:r>
              <a:rPr lang="pl-PL" dirty="0" smtClean="0"/>
              <a:t>Różaniec</a:t>
            </a:r>
          </a:p>
          <a:p>
            <a:pPr marL="342900" indent="-342900">
              <a:buAutoNum type="alphaLcParenR"/>
            </a:pPr>
            <a:r>
              <a:rPr lang="pl-PL" dirty="0" smtClean="0"/>
              <a:t>Nabożeństwo majowe</a:t>
            </a:r>
          </a:p>
          <a:p>
            <a:pPr marL="342900" indent="-342900">
              <a:buAutoNum type="alphaLcParenR"/>
            </a:pPr>
            <a:r>
              <a:rPr lang="pl-PL" dirty="0" smtClean="0"/>
              <a:t>Koronka do Miłosierdzia Bożego</a:t>
            </a:r>
          </a:p>
          <a:p>
            <a:pPr marL="342900" indent="-342900">
              <a:buAutoNum type="alphaLcParenR"/>
            </a:pPr>
            <a:r>
              <a:rPr lang="pl-PL" dirty="0" smtClean="0"/>
              <a:t>Droga Krzyżowa</a:t>
            </a:r>
          </a:p>
          <a:p>
            <a:r>
              <a:rPr lang="pl-PL" dirty="0" smtClean="0"/>
              <a:t>Jakie osoby spotkał Jezus, gdy niósł krzyż na Kalwarię? (wybierz właściwe osoby)</a:t>
            </a:r>
          </a:p>
          <a:p>
            <a:r>
              <a:rPr lang="pl-PL" dirty="0" smtClean="0"/>
              <a:t>Józefa, Andrzeja, Szymona z Cyreny, Judasza, Piłata, Maryję, św. Wojciecha, Piotra,</a:t>
            </a:r>
          </a:p>
          <a:p>
            <a:r>
              <a:rPr lang="pl-PL" dirty="0" smtClean="0"/>
              <a:t>Weronikę, bankierów, płaczące niewiasty.</a:t>
            </a:r>
          </a:p>
          <a:p>
            <a:r>
              <a:rPr lang="pl-PL" dirty="0" smtClean="0"/>
              <a:t>Jakie uczynki pomagają nam być lepszymi? (dokończ)</a:t>
            </a:r>
          </a:p>
          <a:p>
            <a:r>
              <a:rPr lang="pl-PL" dirty="0" smtClean="0"/>
              <a:t>M _ _ _ _ _ _ _</a:t>
            </a:r>
          </a:p>
          <a:p>
            <a:r>
              <a:rPr lang="pl-PL" dirty="0" smtClean="0"/>
              <a:t>P _ _ _</a:t>
            </a:r>
          </a:p>
          <a:p>
            <a:r>
              <a:rPr lang="pl-PL" dirty="0" smtClean="0"/>
              <a:t>J _ _ _ _ _ _ _</a:t>
            </a:r>
          </a:p>
          <a:p>
            <a:r>
              <a:rPr lang="pl-PL" dirty="0" smtClean="0"/>
              <a:t>Ile dni trwa Wielki Post?</a:t>
            </a:r>
          </a:p>
          <a:p>
            <a:pPr marL="342900" indent="-342900">
              <a:buAutoNum type="alphaLcParenR"/>
            </a:pPr>
            <a:r>
              <a:rPr lang="pl-PL" dirty="0" smtClean="0"/>
              <a:t>20</a:t>
            </a:r>
          </a:p>
          <a:p>
            <a:pPr marL="342900" indent="-342900">
              <a:buAutoNum type="alphaLcParenR"/>
            </a:pPr>
            <a:r>
              <a:rPr lang="pl-PL" dirty="0" smtClean="0"/>
              <a:t>40</a:t>
            </a:r>
          </a:p>
          <a:p>
            <a:pPr marL="342900" indent="-342900">
              <a:buAutoNum type="alphaLcParenR"/>
            </a:pPr>
            <a:r>
              <a:rPr lang="pl-PL" dirty="0" smtClean="0"/>
              <a:t>60</a:t>
            </a:r>
          </a:p>
          <a:p>
            <a:pPr marL="342900" indent="-342900">
              <a:buAutoNum type="alphaLcParenR"/>
            </a:pPr>
            <a:r>
              <a:rPr lang="pl-PL" dirty="0" smtClean="0"/>
              <a:t>25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59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99592" y="548680"/>
            <a:ext cx="5243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Jak reagujemy, gdy przyjeżdża do nas ważna osoba?</a:t>
            </a:r>
          </a:p>
          <a:p>
            <a:endParaRPr lang="pl-PL" dirty="0"/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2" y="1121829"/>
            <a:ext cx="4261908" cy="27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1742"/>
            <a:ext cx="4381500" cy="27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28803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54902" y="548680"/>
            <a:ext cx="78341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 jakiego miasta przybył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Jezus przed swoją męką?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15616" y="2780928"/>
            <a:ext cx="7218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Odpowiedź znajdziesz porządkując litery</a:t>
            </a:r>
          </a:p>
          <a:p>
            <a:r>
              <a:rPr lang="pl-PL" sz="3200" dirty="0" err="1" smtClean="0"/>
              <a:t>odane</a:t>
            </a:r>
            <a:r>
              <a:rPr lang="pl-PL" sz="3200" dirty="0" smtClean="0"/>
              <a:t> w przypadkowej kolejności</a:t>
            </a:r>
          </a:p>
        </p:txBody>
      </p:sp>
      <p:sp>
        <p:nvSpPr>
          <p:cNvPr id="6" name="Prostokąt 5"/>
          <p:cNvSpPr/>
          <p:nvPr/>
        </p:nvSpPr>
        <p:spPr>
          <a:xfrm>
            <a:off x="2423445" y="4005064"/>
            <a:ext cx="4123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ejzroilamo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8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85415" y="2132856"/>
            <a:ext cx="8573181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JEROZOLIMA</a:t>
            </a:r>
            <a:endParaRPr lang="pl-PL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6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51472" y="476672"/>
            <a:ext cx="582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jaki sposób Jezus zjawił się w mieście? Czym przyjechał?</a:t>
            </a:r>
            <a:endParaRPr lang="pl-PL" dirty="0"/>
          </a:p>
        </p:txBody>
      </p:sp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47260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059832" y="4705419"/>
            <a:ext cx="3619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SAMOLOTEM?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8332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7625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259959" y="4365104"/>
            <a:ext cx="2634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NA KONIU?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8637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4087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987824" y="4968529"/>
            <a:ext cx="3751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SAMOCHODEM?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5089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</TotalTime>
  <Words>438</Words>
  <Application>Microsoft Office PowerPoint</Application>
  <PresentationFormat>Pokaz na ekranie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Kształt fali</vt:lpstr>
      <vt:lpstr>Pakiet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7</cp:revision>
  <dcterms:created xsi:type="dcterms:W3CDTF">2020-03-20T09:34:59Z</dcterms:created>
  <dcterms:modified xsi:type="dcterms:W3CDTF">2020-03-20T10:27:38Z</dcterms:modified>
</cp:coreProperties>
</file>