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68901-90B6-4B8F-B453-43DCC869DFC7}" type="datetimeFigureOut">
              <a:rPr lang="pl-PL" smtClean="0"/>
              <a:t>2020-05-07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06C7A-E16B-4653-8C2F-F27E361035BE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68901-90B6-4B8F-B453-43DCC869DFC7}" type="datetimeFigureOut">
              <a:rPr lang="pl-PL" smtClean="0"/>
              <a:t>2020-05-07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06C7A-E16B-4653-8C2F-F27E361035B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68901-90B6-4B8F-B453-43DCC869DFC7}" type="datetimeFigureOut">
              <a:rPr lang="pl-PL" smtClean="0"/>
              <a:t>2020-05-07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06C7A-E16B-4653-8C2F-F27E361035B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68901-90B6-4B8F-B453-43DCC869DFC7}" type="datetimeFigureOut">
              <a:rPr lang="pl-PL" smtClean="0"/>
              <a:t>2020-05-07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06C7A-E16B-4653-8C2F-F27E361035BE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68901-90B6-4B8F-B453-43DCC869DFC7}" type="datetimeFigureOut">
              <a:rPr lang="pl-PL" smtClean="0"/>
              <a:t>2020-05-07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06C7A-E16B-4653-8C2F-F27E361035B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68901-90B6-4B8F-B453-43DCC869DFC7}" type="datetimeFigureOut">
              <a:rPr lang="pl-PL" smtClean="0"/>
              <a:t>2020-05-07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06C7A-E16B-4653-8C2F-F27E361035BE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68901-90B6-4B8F-B453-43DCC869DFC7}" type="datetimeFigureOut">
              <a:rPr lang="pl-PL" smtClean="0"/>
              <a:t>2020-05-07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06C7A-E16B-4653-8C2F-F27E361035BE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68901-90B6-4B8F-B453-43DCC869DFC7}" type="datetimeFigureOut">
              <a:rPr lang="pl-PL" smtClean="0"/>
              <a:t>2020-05-07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06C7A-E16B-4653-8C2F-F27E361035B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68901-90B6-4B8F-B453-43DCC869DFC7}" type="datetimeFigureOut">
              <a:rPr lang="pl-PL" smtClean="0"/>
              <a:t>2020-05-07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06C7A-E16B-4653-8C2F-F27E361035B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68901-90B6-4B8F-B453-43DCC869DFC7}" type="datetimeFigureOut">
              <a:rPr lang="pl-PL" smtClean="0"/>
              <a:t>2020-05-07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06C7A-E16B-4653-8C2F-F27E361035B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68901-90B6-4B8F-B453-43DCC869DFC7}" type="datetimeFigureOut">
              <a:rPr lang="pl-PL" smtClean="0"/>
              <a:t>2020-05-07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06C7A-E16B-4653-8C2F-F27E361035BE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0668901-90B6-4B8F-B453-43DCC869DFC7}" type="datetimeFigureOut">
              <a:rPr lang="pl-PL" smtClean="0"/>
              <a:t>2020-05-07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CF06C7A-E16B-4653-8C2F-F27E361035BE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99592" y="1052736"/>
            <a:ext cx="7175351" cy="2592288"/>
          </a:xfrm>
        </p:spPr>
        <p:txBody>
          <a:bodyPr/>
          <a:lstStyle/>
          <a:p>
            <a:pPr marL="182880" indent="0" algn="ctr">
              <a:buNone/>
            </a:pPr>
            <a:r>
              <a:rPr lang="pl-PL" sz="5000" dirty="0" smtClean="0"/>
              <a:t>75 ROCZNICA </a:t>
            </a:r>
            <a:r>
              <a:rPr lang="pl-PL" sz="5000" smtClean="0"/>
              <a:t>ZAKOŃCZENIA </a:t>
            </a:r>
            <a:br>
              <a:rPr lang="pl-PL" sz="5000" smtClean="0"/>
            </a:br>
            <a:r>
              <a:rPr lang="pl-PL" sz="5000" smtClean="0"/>
              <a:t>II </a:t>
            </a:r>
            <a:r>
              <a:rPr lang="pl-PL" sz="5000" dirty="0" smtClean="0"/>
              <a:t>WOJNY ŚWIATOWEJ</a:t>
            </a:r>
            <a:endParaRPr lang="pl-PL" sz="5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4077072"/>
            <a:ext cx="3519575" cy="2344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16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sz="4000" dirty="0" smtClean="0"/>
              <a:t>1 września 1939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67544" y="1196752"/>
            <a:ext cx="7776864" cy="518457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pl-PL" dirty="0"/>
              <a:t>1 września 1939 roku </a:t>
            </a:r>
            <a:r>
              <a:rPr lang="pl-PL" dirty="0" smtClean="0"/>
              <a:t>III Rzesza</a:t>
            </a:r>
            <a:r>
              <a:rPr lang="pl-PL" dirty="0"/>
              <a:t> </a:t>
            </a:r>
            <a:r>
              <a:rPr lang="pl-PL" dirty="0" smtClean="0"/>
              <a:t>zaatakowała  </a:t>
            </a:r>
            <a:r>
              <a:rPr lang="pl-PL" dirty="0"/>
              <a:t> </a:t>
            </a:r>
            <a:r>
              <a:rPr lang="pl-PL" dirty="0" smtClean="0"/>
              <a:t>Polskę.</a:t>
            </a:r>
          </a:p>
          <a:p>
            <a:pPr marL="45720" indent="0" algn="ctr">
              <a:buNone/>
            </a:pPr>
            <a:r>
              <a:rPr lang="pl-PL" dirty="0" smtClean="0"/>
              <a:t> </a:t>
            </a:r>
            <a:r>
              <a:rPr lang="pl-PL" dirty="0"/>
              <a:t>Wojnę rozpoczęło zbombardowanie Wielunia o godz. 4.35. Następnie, o godz. 4.45, </a:t>
            </a:r>
            <a:endParaRPr lang="pl-PL" dirty="0" smtClean="0"/>
          </a:p>
          <a:p>
            <a:pPr marL="45720" indent="0" algn="ctr">
              <a:buNone/>
            </a:pPr>
            <a:r>
              <a:rPr lang="pl-PL" dirty="0" smtClean="0"/>
              <a:t>niemiecki</a:t>
            </a:r>
            <a:r>
              <a:rPr lang="pl-PL" dirty="0"/>
              <a:t> pancernik „Schleswig-Holstein” rozpoczął ostrzał polskiej placówki wojskowej na </a:t>
            </a:r>
            <a:r>
              <a:rPr lang="pl-PL" dirty="0" smtClean="0"/>
              <a:t>Westerplatte. 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5"/>
            <a:ext cx="397205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146" y="3645025"/>
            <a:ext cx="4622342" cy="273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73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512511" cy="1359024"/>
          </a:xfrm>
        </p:spPr>
        <p:txBody>
          <a:bodyPr/>
          <a:lstStyle/>
          <a:p>
            <a:pPr marL="0" indent="0" algn="ctr">
              <a:buNone/>
            </a:pPr>
            <a:r>
              <a:rPr lang="pl-PL" sz="3200" dirty="0" smtClean="0"/>
              <a:t> </a:t>
            </a:r>
            <a:r>
              <a:rPr lang="pl-PL" sz="3600" dirty="0" smtClean="0"/>
              <a:t>Polacy na frontach</a:t>
            </a:r>
            <a:br>
              <a:rPr lang="pl-PL" sz="3600" dirty="0" smtClean="0"/>
            </a:br>
            <a:r>
              <a:rPr lang="pl-PL" sz="3600" dirty="0" smtClean="0"/>
              <a:t> II wojny światowej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39834" y="1556792"/>
            <a:ext cx="8064896" cy="3570635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pl-PL" sz="2300" dirty="0"/>
              <a:t>Polska armia wzięła udział w wielu ważnych kampaniach oraz bitwach II wojny </a:t>
            </a:r>
            <a:r>
              <a:rPr lang="pl-PL" sz="2300" dirty="0" smtClean="0"/>
              <a:t>światowej, np..: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300" dirty="0" smtClean="0"/>
              <a:t> bitwa nad Bzurą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300" dirty="0" smtClean="0"/>
              <a:t> bitwa pod Wizną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300" dirty="0"/>
              <a:t> </a:t>
            </a:r>
            <a:r>
              <a:rPr lang="pl-PL" sz="2300" dirty="0" smtClean="0"/>
              <a:t>bitwa o Anglię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300" dirty="0"/>
              <a:t> </a:t>
            </a:r>
            <a:r>
              <a:rPr lang="pl-PL" sz="2300" dirty="0" smtClean="0"/>
              <a:t>bitwa o Narwik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300" dirty="0"/>
              <a:t> </a:t>
            </a:r>
            <a:r>
              <a:rPr lang="pl-PL" sz="2300" dirty="0" smtClean="0"/>
              <a:t>bitwa o Monte Cassino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300" dirty="0"/>
              <a:t> </a:t>
            </a:r>
            <a:r>
              <a:rPr lang="pl-PL" sz="2300" dirty="0" smtClean="0"/>
              <a:t>Powstanie Warszawskie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80391"/>
            <a:ext cx="2520280" cy="187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824" y="4911403"/>
            <a:ext cx="2572161" cy="194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2" y="4939970"/>
            <a:ext cx="2880320" cy="193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79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sz="3600" dirty="0" smtClean="0"/>
              <a:t>Zakończenie wojny i podpisanie pokoju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758133" y="1771215"/>
            <a:ext cx="7416824" cy="4122792"/>
          </a:xfrm>
        </p:spPr>
        <p:txBody>
          <a:bodyPr/>
          <a:lstStyle/>
          <a:p>
            <a:pPr marL="45720" indent="0" algn="ctr">
              <a:buNone/>
            </a:pPr>
            <a:r>
              <a:rPr lang="pl-PL" dirty="0"/>
              <a:t>II wojnę światową zakończyły: podpisanie 7 maja 1945 w Reims aktu bezwarunkowej kapitulacji III Rzeszy, z wejściem w życie 8 maja 1945, które zakończyło działania wojenne w Europie i </a:t>
            </a:r>
            <a:endParaRPr lang="pl-PL" dirty="0" smtClean="0"/>
          </a:p>
          <a:p>
            <a:pPr marL="45720" indent="0" algn="ctr">
              <a:buNone/>
            </a:pPr>
            <a:r>
              <a:rPr lang="pl-PL" dirty="0" smtClean="0"/>
              <a:t>akt </a:t>
            </a:r>
            <a:r>
              <a:rPr lang="pl-PL" dirty="0"/>
              <a:t>bezwarunkowej kapitulacji Japonii podpisany </a:t>
            </a:r>
            <a:endParaRPr lang="pl-PL" dirty="0" smtClean="0"/>
          </a:p>
          <a:p>
            <a:pPr marL="45720" indent="0" algn="ctr">
              <a:buNone/>
            </a:pPr>
            <a:r>
              <a:rPr lang="pl-PL" smtClean="0"/>
              <a:t>2 </a:t>
            </a:r>
            <a:r>
              <a:rPr lang="pl-PL"/>
              <a:t>września </a:t>
            </a:r>
            <a:r>
              <a:rPr lang="pl-PL" smtClean="0"/>
              <a:t>1945-koniec II </a:t>
            </a:r>
            <a:r>
              <a:rPr lang="pl-PL" dirty="0"/>
              <a:t>wojny światowej.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18" y="4847395"/>
            <a:ext cx="3168352" cy="1892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76" y="4847395"/>
            <a:ext cx="3382033" cy="185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24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755576" y="2852936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pl-PL" dirty="0" smtClean="0"/>
              <a:t>Koniec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1519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czny">
  <a:themeElements>
    <a:clrScheme name="Podstawowy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83</TotalTime>
  <Words>159</Words>
  <Application>Microsoft Office PowerPoint</Application>
  <PresentationFormat>Pokaz na ekranie (4:3)</PresentationFormat>
  <Paragraphs>18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9" baseType="lpstr">
      <vt:lpstr>Georgia</vt:lpstr>
      <vt:lpstr>Trebuchet MS</vt:lpstr>
      <vt:lpstr>Wingdings</vt:lpstr>
      <vt:lpstr>Aerodynamiczny</vt:lpstr>
      <vt:lpstr>75 ROCZNICA ZAKOŃCZENIA  II WOJNY ŚWIATOWEJ</vt:lpstr>
      <vt:lpstr>1 września 1939</vt:lpstr>
      <vt:lpstr> Polacy na frontach  II wojny światowej</vt:lpstr>
      <vt:lpstr>Zakończenie wojny i podpisanie pokoju</vt:lpstr>
      <vt:lpstr>Koniec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75 ROCZNICA ZAKOŃCZENIA II WOJNY ŚWIATOWEJ</dc:title>
  <dc:creator>admin</dc:creator>
  <cp:lastModifiedBy>Asia</cp:lastModifiedBy>
  <cp:revision>11</cp:revision>
  <dcterms:created xsi:type="dcterms:W3CDTF">2020-05-01T11:34:04Z</dcterms:created>
  <dcterms:modified xsi:type="dcterms:W3CDTF">2020-05-07T17:44:26Z</dcterms:modified>
</cp:coreProperties>
</file>