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A248-7814-43D0-BF3E-479113E13F25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9F16-E90F-4D2E-907B-80EB30E20748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A248-7814-43D0-BF3E-479113E13F25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9F16-E90F-4D2E-907B-80EB30E207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A248-7814-43D0-BF3E-479113E13F25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9F16-E90F-4D2E-907B-80EB30E207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A248-7814-43D0-BF3E-479113E13F25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9F16-E90F-4D2E-907B-80EB30E207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A248-7814-43D0-BF3E-479113E13F25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9F16-E90F-4D2E-907B-80EB30E20748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A248-7814-43D0-BF3E-479113E13F25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9F16-E90F-4D2E-907B-80EB30E207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A248-7814-43D0-BF3E-479113E13F25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9F16-E90F-4D2E-907B-80EB30E20748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A248-7814-43D0-BF3E-479113E13F25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9F16-E90F-4D2E-907B-80EB30E207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A248-7814-43D0-BF3E-479113E13F25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9F16-E90F-4D2E-907B-80EB30E207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A248-7814-43D0-BF3E-479113E13F25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9F16-E90F-4D2E-907B-80EB30E20748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A248-7814-43D0-BF3E-479113E13F25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9F16-E90F-4D2E-907B-80EB30E207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8A4A248-7814-43D0-BF3E-479113E13F25}" type="datetimeFigureOut">
              <a:rPr lang="sk-SK" smtClean="0"/>
              <a:t>16.4.2020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BCE9F16-E90F-4D2E-907B-80EB30E2074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Zemiakové lokše</a:t>
            </a:r>
            <a:br>
              <a:rPr lang="sk-SK" dirty="0" smtClean="0"/>
            </a:br>
            <a:r>
              <a:rPr lang="sk-SK" sz="2700" dirty="0" smtClean="0"/>
              <a:t>1kg zemiakov, asi 100g polohrubej alebo hladkej múky, ½ lyžičky soli, na potretie maslo </a:t>
            </a:r>
            <a:r>
              <a:rPr lang="sk-SK" sz="2700" dirty="0" smtClean="0"/>
              <a:t>, husacia</a:t>
            </a:r>
            <a:r>
              <a:rPr lang="sk-SK" sz="2700" dirty="0"/>
              <a:t> </a:t>
            </a:r>
            <a:r>
              <a:rPr lang="sk-SK" sz="2700" dirty="0" smtClean="0"/>
              <a:t>alebo</a:t>
            </a:r>
            <a:r>
              <a:rPr lang="sk-SK" sz="2700" dirty="0" smtClean="0"/>
              <a:t> </a:t>
            </a:r>
            <a:r>
              <a:rPr lang="sk-SK" sz="2700" dirty="0" smtClean="0"/>
              <a:t>kačacia  masť</a:t>
            </a:r>
            <a:r>
              <a:rPr lang="sk-SK" sz="2200" dirty="0" smtClean="0"/>
              <a:t>. </a:t>
            </a:r>
            <a:endParaRPr lang="sk-SK" sz="2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96" y="1775460"/>
            <a:ext cx="2552007" cy="4526280"/>
          </a:xfrm>
        </p:spPr>
      </p:pic>
    </p:spTree>
    <p:extLst>
      <p:ext uri="{BB962C8B-B14F-4D97-AF65-F5344CB8AC3E}">
        <p14:creationId xmlns:p14="http://schemas.microsoft.com/office/powerpoint/2010/main" val="26168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2400" dirty="0" smtClean="0"/>
              <a:t>Zemiaky uvaríme v šupke, ošúpané pretlačíme alebo nastrúhame na strúhadle. Pridáme múku, osolíme a vymiesime vláčne cesto. </a:t>
            </a:r>
            <a:endParaRPr lang="sk-SK" sz="24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96" y="1769110"/>
            <a:ext cx="2552007" cy="4526280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96" y="1769110"/>
            <a:ext cx="2552007" cy="4526280"/>
          </a:xfrm>
        </p:spPr>
      </p:pic>
    </p:spTree>
    <p:extLst>
      <p:ext uri="{BB962C8B-B14F-4D97-AF65-F5344CB8AC3E}">
        <p14:creationId xmlns:p14="http://schemas.microsoft.com/office/powerpoint/2010/main" val="8532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2400" dirty="0" smtClean="0"/>
              <a:t>Múky nesmie byť veľa, ale len také množstvo, ktoré poberú zemiaky. Inak by </a:t>
            </a:r>
            <a:r>
              <a:rPr lang="sk-SK" sz="2400" dirty="0" smtClean="0"/>
              <a:t>boli lokše</a:t>
            </a:r>
            <a:r>
              <a:rPr lang="sk-SK" sz="2400" dirty="0" smtClean="0"/>
              <a:t> </a:t>
            </a:r>
            <a:r>
              <a:rPr lang="sk-SK" sz="2400" dirty="0" smtClean="0"/>
              <a:t>tvrdé. Z cesta vyformujeme šúľok, nakrájame ho na menšie kúsky.</a:t>
            </a:r>
            <a:endParaRPr lang="sk-SK" sz="24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96" y="1769110"/>
            <a:ext cx="2552007" cy="4526280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96" y="1769110"/>
            <a:ext cx="2552007" cy="4526280"/>
          </a:xfrm>
        </p:spPr>
      </p:pic>
    </p:spTree>
    <p:extLst>
      <p:ext uri="{BB962C8B-B14F-4D97-AF65-F5344CB8AC3E}">
        <p14:creationId xmlns:p14="http://schemas.microsoft.com/office/powerpoint/2010/main" val="11346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dirty="0" smtClean="0"/>
              <a:t>A z každého vyvaľkáme placku.</a:t>
            </a:r>
            <a:endParaRPr lang="sk-SK" sz="24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13" y="2439771"/>
            <a:ext cx="2227811" cy="3948545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76" y="2439771"/>
            <a:ext cx="2227811" cy="3948545"/>
          </a:xfrm>
        </p:spPr>
      </p:pic>
    </p:spTree>
    <p:extLst>
      <p:ext uri="{BB962C8B-B14F-4D97-AF65-F5344CB8AC3E}">
        <p14:creationId xmlns:p14="http://schemas.microsoft.com/office/powerpoint/2010/main" val="38132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dirty="0" smtClean="0"/>
              <a:t>Jednotlivé placky pečieme postupne </a:t>
            </a:r>
            <a:r>
              <a:rPr lang="sk-SK" sz="2400" dirty="0" smtClean="0"/>
              <a:t>z oboch</a:t>
            </a:r>
            <a:r>
              <a:rPr lang="sk-SK" sz="2400" dirty="0" smtClean="0"/>
              <a:t> </a:t>
            </a:r>
            <a:r>
              <a:rPr lang="sk-SK" sz="2400" dirty="0" smtClean="0"/>
              <a:t>stranách na rozpálenej čistej platni alebo na suchej teflónovej panvici.</a:t>
            </a:r>
            <a:endParaRPr lang="sk-SK" sz="24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13" y="2439771"/>
            <a:ext cx="2227811" cy="3948545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76" y="2439771"/>
            <a:ext cx="2227811" cy="3948545"/>
          </a:xfrm>
        </p:spPr>
      </p:pic>
    </p:spTree>
    <p:extLst>
      <p:ext uri="{BB962C8B-B14F-4D97-AF65-F5344CB8AC3E}">
        <p14:creationId xmlns:p14="http://schemas.microsoft.com/office/powerpoint/2010/main" val="4824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dirty="0" smtClean="0"/>
              <a:t>Upečené lokše potrieme </a:t>
            </a:r>
            <a:r>
              <a:rPr lang="sk-SK" sz="2400" dirty="0" smtClean="0"/>
              <a:t>rozpusteným maslom, husacou alebo kačacou </a:t>
            </a:r>
            <a:r>
              <a:rPr lang="sk-SK" sz="2400" dirty="0" smtClean="0"/>
              <a:t>masťou.</a:t>
            </a:r>
            <a:endParaRPr lang="sk-SK" sz="24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13" y="2439771"/>
            <a:ext cx="2227811" cy="3948545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76" y="2439771"/>
            <a:ext cx="2227811" cy="3948545"/>
          </a:xfrm>
        </p:spPr>
      </p:pic>
    </p:spTree>
    <p:extLst>
      <p:ext uri="{BB962C8B-B14F-4D97-AF65-F5344CB8AC3E}">
        <p14:creationId xmlns:p14="http://schemas.microsoft.com/office/powerpoint/2010/main" val="4962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dirty="0" smtClean="0"/>
              <a:t>U nás sú lokše typickou prílohou k pečenej husi, kačici alebo </a:t>
            </a:r>
            <a:r>
              <a:rPr lang="sk-SK" sz="2400" dirty="0" smtClean="0"/>
              <a:t>k údenému bravčovému kolenu </a:t>
            </a:r>
            <a:r>
              <a:rPr lang="sk-SK" sz="2400" dirty="0" smtClean="0"/>
              <a:t>s </a:t>
            </a:r>
            <a:r>
              <a:rPr lang="sk-SK" sz="2400" dirty="0" smtClean="0"/>
              <a:t>dusenou červenou </a:t>
            </a:r>
            <a:r>
              <a:rPr lang="sk-SK" sz="2400" dirty="0" smtClean="0"/>
              <a:t>kapustou.</a:t>
            </a:r>
            <a:endParaRPr lang="sk-SK" sz="24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53" y="1600200"/>
            <a:ext cx="2552643" cy="4525963"/>
          </a:xfrm>
        </p:spPr>
      </p:pic>
    </p:spTree>
    <p:extLst>
      <p:ext uri="{BB962C8B-B14F-4D97-AF65-F5344CB8AC3E}">
        <p14:creationId xmlns:p14="http://schemas.microsoft.com/office/powerpoint/2010/main" val="24552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ť">
  <a:themeElements>
    <a:clrScheme name="Jasnosť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98</TotalTime>
  <Words>109</Words>
  <Application>Microsoft Office PowerPoint</Application>
  <PresentationFormat>Prezentácia na obrazovke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Jasnosť</vt:lpstr>
      <vt:lpstr>Zemiakové lokše 1kg zemiakov, asi 100g polohrubej alebo hladkej múky, ½ lyžičky soli, na potretie maslo , husacia alebo kačacia  masť. </vt:lpstr>
      <vt:lpstr>Zemiaky uvaríme v šupke, ošúpané pretlačíme alebo nastrúhame na strúhadle. Pridáme múku, osolíme a vymiesime vláčne cesto. </vt:lpstr>
      <vt:lpstr>Múky nesmie byť veľa, ale len také množstvo, ktoré poberú zemiaky. Inak by boli lokše tvrdé. Z cesta vyformujeme šúľok, nakrájame ho na menšie kúsky.</vt:lpstr>
      <vt:lpstr>A z každého vyvaľkáme placku.</vt:lpstr>
      <vt:lpstr>Jednotlivé placky pečieme postupne z oboch stranách na rozpálenej čistej platni alebo na suchej teflónovej panvici.</vt:lpstr>
      <vt:lpstr>Upečené lokše potrieme rozpusteným maslom, husacou alebo kačacou masťou.</vt:lpstr>
      <vt:lpstr>U nás sú lokše typickou prílohou k pečenej husi, kačici alebo k údenému bravčovému kolenu s dusenou červenou kapustou.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Cudnáková Štefánia</dc:creator>
  <cp:lastModifiedBy>Olachová</cp:lastModifiedBy>
  <cp:revision>17</cp:revision>
  <dcterms:created xsi:type="dcterms:W3CDTF">2020-04-15T12:56:32Z</dcterms:created>
  <dcterms:modified xsi:type="dcterms:W3CDTF">2020-04-16T16:12:28Z</dcterms:modified>
</cp:coreProperties>
</file>