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F79"/>
    <a:srgbClr val="2B9D77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F051-CB6D-4793-A348-BD9111723076}" type="datetimeFigureOut">
              <a:rPr lang="sk-SK" smtClean="0"/>
              <a:t>23. 6. 2016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7CF9-F7D6-4D76-9E43-3805659095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334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F051-CB6D-4793-A348-BD9111723076}" type="datetimeFigureOut">
              <a:rPr lang="sk-SK" smtClean="0"/>
              <a:t>23. 6. 2016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7CF9-F7D6-4D76-9E43-3805659095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545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F051-CB6D-4793-A348-BD9111723076}" type="datetimeFigureOut">
              <a:rPr lang="sk-SK" smtClean="0"/>
              <a:t>23. 6. 2016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7CF9-F7D6-4D76-9E43-3805659095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0032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F051-CB6D-4793-A348-BD9111723076}" type="datetimeFigureOut">
              <a:rPr lang="sk-SK" smtClean="0"/>
              <a:t>23. 6. 2016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7CF9-F7D6-4D76-9E43-38056590953F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7624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F051-CB6D-4793-A348-BD9111723076}" type="datetimeFigureOut">
              <a:rPr lang="sk-SK" smtClean="0"/>
              <a:t>23. 6. 2016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7CF9-F7D6-4D76-9E43-3805659095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2718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F051-CB6D-4793-A348-BD9111723076}" type="datetimeFigureOut">
              <a:rPr lang="sk-SK" smtClean="0"/>
              <a:t>23. 6. 2016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7CF9-F7D6-4D76-9E43-3805659095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9389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F051-CB6D-4793-A348-BD9111723076}" type="datetimeFigureOut">
              <a:rPr lang="sk-SK" smtClean="0"/>
              <a:t>23. 6. 2016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7CF9-F7D6-4D76-9E43-3805659095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4272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F051-CB6D-4793-A348-BD9111723076}" type="datetimeFigureOut">
              <a:rPr lang="sk-SK" smtClean="0"/>
              <a:t>23. 6. 2016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7CF9-F7D6-4D76-9E43-3805659095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8708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F051-CB6D-4793-A348-BD9111723076}" type="datetimeFigureOut">
              <a:rPr lang="sk-SK" smtClean="0"/>
              <a:t>23. 6. 2016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7CF9-F7D6-4D76-9E43-3805659095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760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F051-CB6D-4793-A348-BD9111723076}" type="datetimeFigureOut">
              <a:rPr lang="sk-SK" smtClean="0"/>
              <a:t>23. 6. 2016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7CF9-F7D6-4D76-9E43-3805659095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938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F051-CB6D-4793-A348-BD9111723076}" type="datetimeFigureOut">
              <a:rPr lang="sk-SK" smtClean="0"/>
              <a:t>23. 6. 2016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7CF9-F7D6-4D76-9E43-3805659095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195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F051-CB6D-4793-A348-BD9111723076}" type="datetimeFigureOut">
              <a:rPr lang="sk-SK" smtClean="0"/>
              <a:t>23. 6. 2016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7CF9-F7D6-4D76-9E43-3805659095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379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F051-CB6D-4793-A348-BD9111723076}" type="datetimeFigureOut">
              <a:rPr lang="sk-SK" smtClean="0"/>
              <a:t>23. 6. 2016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7CF9-F7D6-4D76-9E43-3805659095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840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F051-CB6D-4793-A348-BD9111723076}" type="datetimeFigureOut">
              <a:rPr lang="sk-SK" smtClean="0"/>
              <a:t>23. 6. 2016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7CF9-F7D6-4D76-9E43-3805659095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337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F051-CB6D-4793-A348-BD9111723076}" type="datetimeFigureOut">
              <a:rPr lang="sk-SK" smtClean="0"/>
              <a:t>23. 6. 2016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7CF9-F7D6-4D76-9E43-3805659095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462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F051-CB6D-4793-A348-BD9111723076}" type="datetimeFigureOut">
              <a:rPr lang="sk-SK" smtClean="0"/>
              <a:t>23. 6. 2016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7CF9-F7D6-4D76-9E43-3805659095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42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F051-CB6D-4793-A348-BD9111723076}" type="datetimeFigureOut">
              <a:rPr lang="sk-SK" smtClean="0"/>
              <a:t>23. 6. 2016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7CF9-F7D6-4D76-9E43-3805659095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593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73FF051-CB6D-4793-A348-BD9111723076}" type="datetimeFigureOut">
              <a:rPr lang="sk-SK" smtClean="0"/>
              <a:t>23. 6. 2016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C27CF9-F7D6-4D76-9E43-3805659095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0414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12.xml"/><Relationship Id="rId18" Type="http://schemas.openxmlformats.org/officeDocument/2006/relationships/image" Target="../media/image14.jpeg"/><Relationship Id="rId26" Type="http://schemas.openxmlformats.org/officeDocument/2006/relationships/image" Target="../media/image18.jpeg"/><Relationship Id="rId39" Type="http://schemas.openxmlformats.org/officeDocument/2006/relationships/slide" Target="slide4.xml"/><Relationship Id="rId3" Type="http://schemas.openxmlformats.org/officeDocument/2006/relationships/slide" Target="slide13.xml"/><Relationship Id="rId21" Type="http://schemas.openxmlformats.org/officeDocument/2006/relationships/slide" Target="slide19.xml"/><Relationship Id="rId34" Type="http://schemas.openxmlformats.org/officeDocument/2006/relationships/image" Target="../media/image22.jpeg"/><Relationship Id="rId42" Type="http://schemas.openxmlformats.org/officeDocument/2006/relationships/image" Target="../media/image26.jpeg"/><Relationship Id="rId47" Type="http://schemas.openxmlformats.org/officeDocument/2006/relationships/slide" Target="slide2.xml"/><Relationship Id="rId50" Type="http://schemas.openxmlformats.org/officeDocument/2006/relationships/image" Target="../media/image30.jpeg"/><Relationship Id="rId7" Type="http://schemas.openxmlformats.org/officeDocument/2006/relationships/slide" Target="slide17.xml"/><Relationship Id="rId12" Type="http://schemas.openxmlformats.org/officeDocument/2006/relationships/image" Target="../media/image11.jpeg"/><Relationship Id="rId17" Type="http://schemas.openxmlformats.org/officeDocument/2006/relationships/slide" Target="slide14.xml"/><Relationship Id="rId25" Type="http://schemas.openxmlformats.org/officeDocument/2006/relationships/slide" Target="slide23.xml"/><Relationship Id="rId33" Type="http://schemas.openxmlformats.org/officeDocument/2006/relationships/slide" Target="slide5.xml"/><Relationship Id="rId38" Type="http://schemas.openxmlformats.org/officeDocument/2006/relationships/image" Target="../media/image24.jpeg"/><Relationship Id="rId46" Type="http://schemas.openxmlformats.org/officeDocument/2006/relationships/image" Target="../media/image28.jpg"/><Relationship Id="rId2" Type="http://schemas.openxmlformats.org/officeDocument/2006/relationships/image" Target="../media/image6.JPG"/><Relationship Id="rId16" Type="http://schemas.openxmlformats.org/officeDocument/2006/relationships/image" Target="../media/image13.jpeg"/><Relationship Id="rId20" Type="http://schemas.openxmlformats.org/officeDocument/2006/relationships/image" Target="../media/image15.jpeg"/><Relationship Id="rId29" Type="http://schemas.openxmlformats.org/officeDocument/2006/relationships/slide" Target="slide22.xml"/><Relationship Id="rId41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slide" Target="slide9.xml"/><Relationship Id="rId24" Type="http://schemas.openxmlformats.org/officeDocument/2006/relationships/image" Target="../media/image17.jpeg"/><Relationship Id="rId32" Type="http://schemas.openxmlformats.org/officeDocument/2006/relationships/image" Target="../media/image21.jpeg"/><Relationship Id="rId37" Type="http://schemas.openxmlformats.org/officeDocument/2006/relationships/slide" Target="slide10.xml"/><Relationship Id="rId40" Type="http://schemas.openxmlformats.org/officeDocument/2006/relationships/image" Target="../media/image25.jpeg"/><Relationship Id="rId45" Type="http://schemas.openxmlformats.org/officeDocument/2006/relationships/slide" Target="slide6.xml"/><Relationship Id="rId5" Type="http://schemas.openxmlformats.org/officeDocument/2006/relationships/slide" Target="slide15.xml"/><Relationship Id="rId15" Type="http://schemas.openxmlformats.org/officeDocument/2006/relationships/slide" Target="slide24.xml"/><Relationship Id="rId23" Type="http://schemas.openxmlformats.org/officeDocument/2006/relationships/slide" Target="slide8.xml"/><Relationship Id="rId28" Type="http://schemas.openxmlformats.org/officeDocument/2006/relationships/image" Target="../media/image19.jpeg"/><Relationship Id="rId36" Type="http://schemas.openxmlformats.org/officeDocument/2006/relationships/image" Target="../media/image23.jpeg"/><Relationship Id="rId49" Type="http://schemas.openxmlformats.org/officeDocument/2006/relationships/slide" Target="slide25.xml"/><Relationship Id="rId10" Type="http://schemas.openxmlformats.org/officeDocument/2006/relationships/image" Target="../media/image10.jpeg"/><Relationship Id="rId19" Type="http://schemas.openxmlformats.org/officeDocument/2006/relationships/slide" Target="slide7.xml"/><Relationship Id="rId31" Type="http://schemas.openxmlformats.org/officeDocument/2006/relationships/slide" Target="slide3.xml"/><Relationship Id="rId44" Type="http://schemas.openxmlformats.org/officeDocument/2006/relationships/image" Target="../media/image27.jpeg"/><Relationship Id="rId4" Type="http://schemas.openxmlformats.org/officeDocument/2006/relationships/image" Target="../media/image7.jpeg"/><Relationship Id="rId9" Type="http://schemas.openxmlformats.org/officeDocument/2006/relationships/slide" Target="slide16.xml"/><Relationship Id="rId14" Type="http://schemas.openxmlformats.org/officeDocument/2006/relationships/image" Target="../media/image12.jpeg"/><Relationship Id="rId22" Type="http://schemas.openxmlformats.org/officeDocument/2006/relationships/image" Target="../media/image16.jpeg"/><Relationship Id="rId27" Type="http://schemas.openxmlformats.org/officeDocument/2006/relationships/slide" Target="slide20.xml"/><Relationship Id="rId30" Type="http://schemas.openxmlformats.org/officeDocument/2006/relationships/image" Target="../media/image20.jpeg"/><Relationship Id="rId35" Type="http://schemas.openxmlformats.org/officeDocument/2006/relationships/slide" Target="slide18.xml"/><Relationship Id="rId43" Type="http://schemas.openxmlformats.org/officeDocument/2006/relationships/slide" Target="slide21.xml"/><Relationship Id="rId48" Type="http://schemas.openxmlformats.org/officeDocument/2006/relationships/image" Target="../media/image29.jpeg"/><Relationship Id="rId8" Type="http://schemas.openxmlformats.org/officeDocument/2006/relationships/image" Target="../media/image9.jpeg"/><Relationship Id="rId51" Type="http://schemas.openxmlformats.org/officeDocument/2006/relationships/image" Target="../media/image3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 txBox="1">
            <a:spLocks/>
          </p:cNvSpPr>
          <p:nvPr/>
        </p:nvSpPr>
        <p:spPr>
          <a:xfrm>
            <a:off x="2899399" y="3352072"/>
            <a:ext cx="1080000" cy="1440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endParaRPr lang="sk-SK" sz="1200" dirty="0"/>
          </a:p>
        </p:txBody>
      </p:sp>
      <p:pic>
        <p:nvPicPr>
          <p:cNvPr id="2" name="Obrázok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45" y="2027776"/>
            <a:ext cx="1080000" cy="1440000"/>
          </a:xfrm>
          <a:prstGeom prst="rect">
            <a:avLst/>
          </a:prstGeom>
        </p:spPr>
      </p:pic>
      <p:pic>
        <p:nvPicPr>
          <p:cNvPr id="3" name="Obrázok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79" y="3792363"/>
            <a:ext cx="1080000" cy="1440000"/>
          </a:xfrm>
          <a:prstGeom prst="rect">
            <a:avLst/>
          </a:prstGeom>
        </p:spPr>
      </p:pic>
      <p:pic>
        <p:nvPicPr>
          <p:cNvPr id="5" name="Obrázok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23" y="5189363"/>
            <a:ext cx="1080000" cy="1440000"/>
          </a:xfrm>
          <a:prstGeom prst="rect">
            <a:avLst/>
          </a:prstGeom>
        </p:spPr>
      </p:pic>
      <p:pic>
        <p:nvPicPr>
          <p:cNvPr id="6" name="Obrázok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99" y="5189363"/>
            <a:ext cx="1080000" cy="1440000"/>
          </a:xfrm>
          <a:prstGeom prst="rect">
            <a:avLst/>
          </a:prstGeom>
        </p:spPr>
      </p:pic>
      <p:pic>
        <p:nvPicPr>
          <p:cNvPr id="7" name="Obrázok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5" y="5189363"/>
            <a:ext cx="1080000" cy="1440000"/>
          </a:xfrm>
          <a:prstGeom prst="rect">
            <a:avLst/>
          </a:prstGeom>
        </p:spPr>
      </p:pic>
      <p:pic>
        <p:nvPicPr>
          <p:cNvPr id="8" name="Obrázok 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28" y="3792363"/>
            <a:ext cx="1080000" cy="1440000"/>
          </a:xfrm>
          <a:prstGeom prst="rect">
            <a:avLst/>
          </a:prstGeom>
        </p:spPr>
      </p:pic>
      <p:pic>
        <p:nvPicPr>
          <p:cNvPr id="9" name="Obrázok 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62" y="2006600"/>
            <a:ext cx="1080000" cy="1440000"/>
          </a:xfrm>
          <a:prstGeom prst="rect">
            <a:avLst/>
          </a:prstGeom>
        </p:spPr>
      </p:pic>
      <p:pic>
        <p:nvPicPr>
          <p:cNvPr id="10" name="Obrázok 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79" y="2027776"/>
            <a:ext cx="1080000" cy="1440000"/>
          </a:xfrm>
          <a:prstGeom prst="rect">
            <a:avLst/>
          </a:prstGeom>
        </p:spPr>
      </p:pic>
      <p:pic>
        <p:nvPicPr>
          <p:cNvPr id="11" name="Obrázok 10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47" y="1629189"/>
            <a:ext cx="1080000" cy="1440000"/>
          </a:xfrm>
          <a:prstGeom prst="rect">
            <a:avLst/>
          </a:prstGeom>
        </p:spPr>
      </p:pic>
      <p:pic>
        <p:nvPicPr>
          <p:cNvPr id="12" name="Obrázok 1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99" y="3424776"/>
            <a:ext cx="1080000" cy="1440000"/>
          </a:xfrm>
          <a:prstGeom prst="rect">
            <a:avLst/>
          </a:prstGeom>
        </p:spPr>
      </p:pic>
      <p:pic>
        <p:nvPicPr>
          <p:cNvPr id="13" name="Obrázok 1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5" y="3424776"/>
            <a:ext cx="1080000" cy="1440000"/>
          </a:xfrm>
          <a:prstGeom prst="rect">
            <a:avLst/>
          </a:prstGeom>
        </p:spPr>
      </p:pic>
      <p:pic>
        <p:nvPicPr>
          <p:cNvPr id="14" name="Obrázok 1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79" y="232189"/>
            <a:ext cx="1080000" cy="1440000"/>
          </a:xfrm>
          <a:prstGeom prst="rect">
            <a:avLst/>
          </a:prstGeom>
        </p:spPr>
      </p:pic>
      <p:pic>
        <p:nvPicPr>
          <p:cNvPr id="15" name="Obrázok 1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62" y="232189"/>
            <a:ext cx="1080000" cy="1440000"/>
          </a:xfrm>
          <a:prstGeom prst="rect">
            <a:avLst/>
          </a:prstGeom>
        </p:spPr>
      </p:pic>
      <p:pic>
        <p:nvPicPr>
          <p:cNvPr id="16" name="Obrázok 1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45" y="232189"/>
            <a:ext cx="1080000" cy="1440000"/>
          </a:xfrm>
          <a:prstGeom prst="rect">
            <a:avLst/>
          </a:prstGeom>
        </p:spPr>
      </p:pic>
      <p:pic>
        <p:nvPicPr>
          <p:cNvPr id="17" name="Obrázok 1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28" y="232189"/>
            <a:ext cx="1080000" cy="1440000"/>
          </a:xfrm>
          <a:prstGeom prst="rect">
            <a:avLst/>
          </a:prstGeom>
        </p:spPr>
      </p:pic>
      <p:pic>
        <p:nvPicPr>
          <p:cNvPr id="18" name="Obrázok 17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41" y="1629189"/>
            <a:ext cx="1080000" cy="1440000"/>
          </a:xfrm>
          <a:prstGeom prst="rect">
            <a:avLst/>
          </a:prstGeom>
        </p:spPr>
      </p:pic>
      <p:pic>
        <p:nvPicPr>
          <p:cNvPr id="19" name="Obrázok 18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14" y="2027776"/>
            <a:ext cx="1080000" cy="1440000"/>
          </a:xfrm>
          <a:prstGeom prst="rect">
            <a:avLst/>
          </a:prstGeom>
        </p:spPr>
      </p:pic>
      <p:pic>
        <p:nvPicPr>
          <p:cNvPr id="20" name="Obrázok 19">
            <a:hlinkClick r:id="rId37" action="ppaction://hlinksldjump"/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72" y="3446600"/>
            <a:ext cx="1080000" cy="1440000"/>
          </a:xfrm>
          <a:prstGeom prst="rect">
            <a:avLst/>
          </a:prstGeom>
        </p:spPr>
      </p:pic>
      <p:pic>
        <p:nvPicPr>
          <p:cNvPr id="21" name="Zástupný symbol obsahu 9">
            <a:hlinkClick r:id="rId39" action="ppaction://hlinksldjump"/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23" y="3424776"/>
            <a:ext cx="1080000" cy="1440000"/>
          </a:xfrm>
          <a:prstGeom prst="rect">
            <a:avLst/>
          </a:prstGeom>
        </p:spPr>
      </p:pic>
      <p:pic>
        <p:nvPicPr>
          <p:cNvPr id="22" name="Zástupný symbol obsahu 9">
            <a:hlinkClick r:id="rId41" action="ppaction://hlinksldjump"/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15" y="3792363"/>
            <a:ext cx="1079260" cy="1440000"/>
          </a:xfrm>
          <a:prstGeom prst="rect">
            <a:avLst/>
          </a:prstGeom>
        </p:spPr>
      </p:pic>
      <p:pic>
        <p:nvPicPr>
          <p:cNvPr id="23" name="Zástupný symbol obsahu 9">
            <a:hlinkClick r:id="rId43" action="ppaction://hlinksldjump"/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62" y="3792363"/>
            <a:ext cx="1080000" cy="1440000"/>
          </a:xfrm>
          <a:prstGeom prst="rect">
            <a:avLst/>
          </a:prstGeom>
        </p:spPr>
      </p:pic>
      <p:pic>
        <p:nvPicPr>
          <p:cNvPr id="24" name="Zástupný symbol obsahu 9">
            <a:hlinkClick r:id="rId45" action="ppaction://hlinksldjump"/>
          </p:cNvPr>
          <p:cNvPicPr>
            <a:picLocks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79" y="5189363"/>
            <a:ext cx="1080000" cy="1440000"/>
          </a:xfrm>
          <a:prstGeom prst="rect">
            <a:avLst/>
          </a:prstGeom>
        </p:spPr>
      </p:pic>
      <p:pic>
        <p:nvPicPr>
          <p:cNvPr id="25" name="Zástupný symbol obsahu 9">
            <a:hlinkClick r:id="rId47" action="ppaction://hlinksldjump"/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0" y="1629189"/>
            <a:ext cx="1080000" cy="1440000"/>
          </a:xfrm>
          <a:prstGeom prst="rect">
            <a:avLst/>
          </a:prstGeom>
        </p:spPr>
      </p:pic>
      <p:pic>
        <p:nvPicPr>
          <p:cNvPr id="27" name="Zástupný symbol obsahu 9">
            <a:hlinkClick r:id="rId49" action="ppaction://hlinksldjump"/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97" y="1629189"/>
            <a:ext cx="1080000" cy="1440000"/>
          </a:xfrm>
          <a:prstGeom prst="rect">
            <a:avLst/>
          </a:prstGeom>
        </p:spPr>
      </p:pic>
      <p:pic>
        <p:nvPicPr>
          <p:cNvPr id="28" name="Obrázok 27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4" y="146362"/>
            <a:ext cx="1143000" cy="1158240"/>
          </a:xfrm>
          <a:prstGeom prst="rect">
            <a:avLst/>
          </a:prstGeom>
        </p:spPr>
      </p:pic>
      <p:sp>
        <p:nvSpPr>
          <p:cNvPr id="29" name="BlokTextu 28"/>
          <p:cNvSpPr txBox="1"/>
          <p:nvPr/>
        </p:nvSpPr>
        <p:spPr>
          <a:xfrm>
            <a:off x="1724581" y="248428"/>
            <a:ext cx="4089400" cy="954107"/>
          </a:xfrm>
          <a:prstGeom prst="rect">
            <a:avLst/>
          </a:prstGeom>
          <a:solidFill>
            <a:srgbClr val="01AF79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Evanjelické gymnázium Tisovec</a:t>
            </a:r>
          </a:p>
        </p:txBody>
      </p:sp>
      <p:sp>
        <p:nvSpPr>
          <p:cNvPr id="30" name="BlokTextu 29"/>
          <p:cNvSpPr txBox="1"/>
          <p:nvPr/>
        </p:nvSpPr>
        <p:spPr>
          <a:xfrm>
            <a:off x="6947045" y="5516326"/>
            <a:ext cx="4089400" cy="954107"/>
          </a:xfrm>
          <a:prstGeom prst="rect">
            <a:avLst/>
          </a:prstGeom>
          <a:solidFill>
            <a:srgbClr val="01AF79">
              <a:alpha val="6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5.B</a:t>
            </a:r>
          </a:p>
          <a:p>
            <a:pPr algn="ctr"/>
            <a:r>
              <a:rPr lang="sk-SK" sz="2800" b="1" dirty="0" smtClean="0"/>
              <a:t>2011-2016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9938007" y="6523335"/>
            <a:ext cx="2355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i="1" dirty="0" smtClean="0"/>
              <a:t>Ad </a:t>
            </a:r>
            <a:r>
              <a:rPr lang="sk-SK" sz="2000" i="1" dirty="0" err="1" smtClean="0"/>
              <a:t>revidendum</a:t>
            </a:r>
            <a:r>
              <a:rPr lang="sk-SK" sz="2000" i="1" dirty="0" smtClean="0"/>
              <a:t> 2021</a:t>
            </a:r>
            <a:endParaRPr lang="sk-SK" sz="2000" i="1" dirty="0"/>
          </a:p>
        </p:txBody>
      </p:sp>
    </p:spTree>
    <p:extLst>
      <p:ext uri="{BB962C8B-B14F-4D97-AF65-F5344CB8AC3E}">
        <p14:creationId xmlns:p14="http://schemas.microsoft.com/office/powerpoint/2010/main" val="17939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Veronika Káčerová</a:t>
            </a:r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Brezno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642100" y="3759200"/>
            <a:ext cx="402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/>
              <a:t>Veva</a:t>
            </a:r>
            <a:r>
              <a:rPr lang="sk-SK" dirty="0"/>
              <a:t> hoc je žieňa malé,</a:t>
            </a:r>
          </a:p>
          <a:p>
            <a:pPr algn="ctr"/>
            <a:r>
              <a:rPr lang="sk-SK" dirty="0"/>
              <a:t>s úsmevom na tvári chodí stále.</a:t>
            </a:r>
          </a:p>
          <a:p>
            <a:pPr algn="ctr"/>
            <a:r>
              <a:rPr lang="sk-SK" dirty="0"/>
              <a:t>Knihy sú jej láska večná,</a:t>
            </a:r>
          </a:p>
          <a:p>
            <a:pPr algn="ctr"/>
            <a:r>
              <a:rPr lang="sk-SK" dirty="0"/>
              <a:t>je to milá krásna slečna.</a:t>
            </a:r>
          </a:p>
          <a:p>
            <a:pPr algn="ctr"/>
            <a:r>
              <a:rPr lang="sk-SK" dirty="0"/>
              <a:t>S jazykmi to ona vie</a:t>
            </a:r>
          </a:p>
          <a:p>
            <a:pPr algn="ctr"/>
            <a:r>
              <a:rPr lang="sk-SK" dirty="0"/>
              <a:t>a celý svet precestuje.</a:t>
            </a:r>
          </a:p>
        </p:txBody>
      </p:sp>
    </p:spTree>
    <p:extLst>
      <p:ext uri="{BB962C8B-B14F-4D97-AF65-F5344CB8AC3E}">
        <p14:creationId xmlns:p14="http://schemas.microsoft.com/office/powerpoint/2010/main" val="905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6" y="596900"/>
            <a:ext cx="4316630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Lucia </a:t>
            </a:r>
          </a:p>
          <a:p>
            <a:pPr algn="ctr"/>
            <a:r>
              <a:rPr lang="sk-SK" sz="5400" dirty="0" smtClean="0"/>
              <a:t>Kučerová</a:t>
            </a:r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Hriňová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642100" y="3759200"/>
            <a:ext cx="402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Dlhovlasá krásavica,</a:t>
            </a:r>
          </a:p>
          <a:p>
            <a:pPr algn="ctr"/>
            <a:r>
              <a:rPr lang="sk-SK" dirty="0"/>
              <a:t>z Hriňovej je táto cica.</a:t>
            </a:r>
          </a:p>
          <a:p>
            <a:pPr algn="ctr"/>
            <a:r>
              <a:rPr lang="sk-SK" dirty="0"/>
              <a:t>Lucka naša párty žena,</a:t>
            </a:r>
          </a:p>
          <a:p>
            <a:pPr algn="ctr"/>
            <a:r>
              <a:rPr lang="sk-SK" dirty="0"/>
              <a:t>školu v láske veľmi nemá.</a:t>
            </a:r>
          </a:p>
          <a:p>
            <a:pPr algn="ctr"/>
            <a:r>
              <a:rPr lang="sk-SK" dirty="0"/>
              <a:t>Budúcnosť je však neistá,</a:t>
            </a:r>
          </a:p>
          <a:p>
            <a:pPr algn="ctr"/>
            <a:r>
              <a:rPr lang="sk-SK" dirty="0"/>
              <a:t>nevieme čím stať sa chystá</a:t>
            </a:r>
          </a:p>
        </p:txBody>
      </p:sp>
    </p:spTree>
    <p:extLst>
      <p:ext uri="{BB962C8B-B14F-4D97-AF65-F5344CB8AC3E}">
        <p14:creationId xmlns:p14="http://schemas.microsoft.com/office/powerpoint/2010/main" val="21240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err="1" smtClean="0"/>
              <a:t>Bianka</a:t>
            </a:r>
            <a:r>
              <a:rPr lang="sk-SK" sz="5400" dirty="0" smtClean="0"/>
              <a:t> </a:t>
            </a:r>
          </a:p>
          <a:p>
            <a:pPr algn="ctr"/>
            <a:r>
              <a:rPr lang="sk-SK" sz="5400" dirty="0" err="1" smtClean="0"/>
              <a:t>Kupcová</a:t>
            </a:r>
            <a:endParaRPr lang="sk-SK" sz="5400" dirty="0" smtClean="0"/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Brezno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642100" y="3759200"/>
            <a:ext cx="402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Čo je malé, to je pekné</a:t>
            </a:r>
          </a:p>
          <a:p>
            <a:pPr algn="ctr"/>
            <a:r>
              <a:rPr lang="sk-SK" dirty="0"/>
              <a:t>na Bibu to presne sekne.</a:t>
            </a:r>
          </a:p>
          <a:p>
            <a:pPr algn="ctr"/>
            <a:r>
              <a:rPr lang="sk-SK" dirty="0"/>
              <a:t>Je to anjel s diablom v tele</a:t>
            </a:r>
          </a:p>
          <a:p>
            <a:pPr algn="ctr"/>
            <a:r>
              <a:rPr lang="sk-SK" dirty="0"/>
              <a:t>a jej krivky sú priam skvelé.</a:t>
            </a:r>
          </a:p>
          <a:p>
            <a:pPr algn="ctr"/>
            <a:r>
              <a:rPr lang="sk-SK" dirty="0"/>
              <a:t>Jedlo z tašky zas vyberá</a:t>
            </a:r>
          </a:p>
          <a:p>
            <a:pPr algn="ctr"/>
            <a:r>
              <a:rPr lang="sk-SK" dirty="0"/>
              <a:t>ale nikdy nepriberá.</a:t>
            </a:r>
          </a:p>
        </p:txBody>
      </p:sp>
    </p:spTree>
    <p:extLst>
      <p:ext uri="{BB962C8B-B14F-4D97-AF65-F5344CB8AC3E}">
        <p14:creationId xmlns:p14="http://schemas.microsoft.com/office/powerpoint/2010/main" val="37857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Alexandra </a:t>
            </a:r>
            <a:r>
              <a:rPr lang="sk-SK" sz="5400" dirty="0" err="1" smtClean="0"/>
              <a:t>Kvačkajová</a:t>
            </a:r>
            <a:endParaRPr lang="sk-SK" sz="5400" dirty="0" smtClean="0"/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Brezno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642100" y="3759200"/>
            <a:ext cx="402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Veľké oči a tvár krásna,</a:t>
            </a:r>
          </a:p>
          <a:p>
            <a:pPr algn="ctr"/>
            <a:r>
              <a:rPr lang="sk-SK" dirty="0"/>
              <a:t>keď ju vidíš vždy je šťastná.</a:t>
            </a:r>
          </a:p>
          <a:p>
            <a:pPr algn="ctr"/>
            <a:r>
              <a:rPr lang="sk-SK" dirty="0"/>
              <a:t>To je </a:t>
            </a:r>
            <a:r>
              <a:rPr lang="sk-SK" dirty="0" err="1"/>
              <a:t>Saša</a:t>
            </a:r>
            <a:r>
              <a:rPr lang="sk-SK" dirty="0"/>
              <a:t>, ktorá vie,</a:t>
            </a:r>
          </a:p>
          <a:p>
            <a:pPr algn="ctr"/>
            <a:r>
              <a:rPr lang="sk-SK" dirty="0"/>
              <a:t>že hudbu skutočne zbožňuje.</a:t>
            </a:r>
          </a:p>
          <a:p>
            <a:pPr algn="ctr"/>
            <a:r>
              <a:rPr lang="sk-SK" dirty="0"/>
              <a:t>Do Paríža chce ísť žiť,</a:t>
            </a:r>
          </a:p>
          <a:p>
            <a:pPr algn="ctr"/>
            <a:r>
              <a:rPr lang="sk-SK" dirty="0"/>
              <a:t>svoj veľký sen si tam splniť.</a:t>
            </a:r>
          </a:p>
        </p:txBody>
      </p:sp>
    </p:spTree>
    <p:extLst>
      <p:ext uri="{BB962C8B-B14F-4D97-AF65-F5344CB8AC3E}">
        <p14:creationId xmlns:p14="http://schemas.microsoft.com/office/powerpoint/2010/main" val="3771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Dominika </a:t>
            </a:r>
            <a:r>
              <a:rPr lang="sk-SK" sz="5400" dirty="0" err="1" smtClean="0"/>
              <a:t>Lengová</a:t>
            </a:r>
            <a:endParaRPr lang="sk-SK" sz="5400" dirty="0" smtClean="0"/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Rimavská Sobota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642100" y="3759200"/>
            <a:ext cx="4025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Každý chlap vždy ostane bez slova,</a:t>
            </a:r>
          </a:p>
          <a:p>
            <a:pPr algn="ctr"/>
            <a:r>
              <a:rPr lang="sk-SK" dirty="0"/>
              <a:t>keď okolo prejde </a:t>
            </a:r>
            <a:r>
              <a:rPr lang="sk-SK" dirty="0" err="1"/>
              <a:t>Domyna</a:t>
            </a:r>
            <a:r>
              <a:rPr lang="sk-SK" dirty="0"/>
              <a:t> </a:t>
            </a:r>
            <a:r>
              <a:rPr lang="sk-SK" dirty="0" err="1"/>
              <a:t>Lengová</a:t>
            </a:r>
            <a:r>
              <a:rPr lang="sk-SK" dirty="0"/>
              <a:t>.</a:t>
            </a:r>
          </a:p>
          <a:p>
            <a:pPr algn="ctr"/>
            <a:r>
              <a:rPr lang="sk-SK" dirty="0"/>
              <a:t>Jej život sú </a:t>
            </a:r>
            <a:r>
              <a:rPr lang="sk-SK" dirty="0" smtClean="0"/>
              <a:t>mobil, </a:t>
            </a:r>
            <a:r>
              <a:rPr lang="sk-SK" dirty="0"/>
              <a:t>párty a móda,</a:t>
            </a:r>
          </a:p>
          <a:p>
            <a:pPr algn="ctr"/>
            <a:r>
              <a:rPr lang="sk-SK" dirty="0"/>
              <a:t>že si chlapa nehľadá to je veľká škoda.</a:t>
            </a:r>
          </a:p>
          <a:p>
            <a:pPr algn="ctr"/>
            <a:r>
              <a:rPr lang="sk-SK" dirty="0"/>
              <a:t>Nielen krásna taktiež múdra to jej nikto nesmie </a:t>
            </a:r>
            <a:r>
              <a:rPr lang="sk-SK" dirty="0" err="1"/>
              <a:t>vzať</a:t>
            </a:r>
            <a:r>
              <a:rPr lang="sk-SK" dirty="0"/>
              <a:t>,</a:t>
            </a:r>
          </a:p>
          <a:p>
            <a:pPr algn="ctr"/>
            <a:r>
              <a:rPr lang="sk-SK" dirty="0"/>
              <a:t>naša milá </a:t>
            </a:r>
            <a:r>
              <a:rPr lang="sk-SK" dirty="0" err="1"/>
              <a:t>Domynyka</a:t>
            </a:r>
            <a:r>
              <a:rPr lang="sk-SK" dirty="0"/>
              <a:t>, </a:t>
            </a:r>
            <a:r>
              <a:rPr lang="sk-SK" dirty="0" err="1"/>
              <a:t>zúbárkou</a:t>
            </a:r>
            <a:r>
              <a:rPr lang="sk-SK" dirty="0"/>
              <a:t> by sa chcela stať.</a:t>
            </a:r>
          </a:p>
        </p:txBody>
      </p:sp>
    </p:spTree>
    <p:extLst>
      <p:ext uri="{BB962C8B-B14F-4D97-AF65-F5344CB8AC3E}">
        <p14:creationId xmlns:p14="http://schemas.microsoft.com/office/powerpoint/2010/main" val="10319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Alexandra Matejková</a:t>
            </a:r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Čučma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642100" y="3759200"/>
            <a:ext cx="402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Plné pery, modré oči, </a:t>
            </a:r>
          </a:p>
          <a:p>
            <a:pPr algn="ctr"/>
            <a:r>
              <a:rPr lang="sk-SK" dirty="0"/>
              <a:t>z </a:t>
            </a:r>
            <a:r>
              <a:rPr lang="sk-SK" dirty="0" err="1"/>
              <a:t>Plex</a:t>
            </a:r>
            <a:r>
              <a:rPr lang="sk-SK" dirty="0"/>
              <a:t> sa chlapom hlava točí</a:t>
            </a:r>
          </a:p>
          <a:p>
            <a:pPr algn="ctr"/>
            <a:r>
              <a:rPr lang="sk-SK" dirty="0"/>
              <a:t>Jej závislosť je ranná káva,</a:t>
            </a:r>
          </a:p>
          <a:p>
            <a:pPr algn="ctr"/>
            <a:r>
              <a:rPr lang="sk-SK" dirty="0"/>
              <a:t>vypije ju len čo vstáva. </a:t>
            </a:r>
          </a:p>
          <a:p>
            <a:pPr algn="ctr"/>
            <a:r>
              <a:rPr lang="sk-SK" dirty="0"/>
              <a:t>Školu občas trochu fláka, </a:t>
            </a:r>
          </a:p>
          <a:p>
            <a:pPr algn="ctr"/>
            <a:r>
              <a:rPr lang="sk-SK" dirty="0"/>
              <a:t>byť psychologičkou ju láka.</a:t>
            </a:r>
          </a:p>
        </p:txBody>
      </p:sp>
    </p:spTree>
    <p:extLst>
      <p:ext uri="{BB962C8B-B14F-4D97-AF65-F5344CB8AC3E}">
        <p14:creationId xmlns:p14="http://schemas.microsoft.com/office/powerpoint/2010/main" val="17147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Barbara </a:t>
            </a:r>
            <a:r>
              <a:rPr lang="sk-SK" sz="5400" dirty="0" err="1" smtClean="0"/>
              <a:t>Pivovarčiová</a:t>
            </a:r>
            <a:endParaRPr lang="sk-SK" sz="5400" dirty="0" smtClean="0"/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Tisovec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642100" y="3759200"/>
            <a:ext cx="402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Hanblivá je Barbara,</a:t>
            </a:r>
          </a:p>
          <a:p>
            <a:pPr algn="ctr"/>
            <a:r>
              <a:rPr lang="sk-SK" dirty="0"/>
              <a:t>za úsmev sa schováva.</a:t>
            </a:r>
          </a:p>
          <a:p>
            <a:pPr algn="ctr"/>
            <a:r>
              <a:rPr lang="sk-SK" dirty="0"/>
              <a:t>Viacej ju to baví v Blave,</a:t>
            </a:r>
          </a:p>
          <a:p>
            <a:pPr algn="ctr"/>
            <a:r>
              <a:rPr lang="sk-SK" dirty="0"/>
              <a:t>na flaute tiež hráva stále.</a:t>
            </a:r>
          </a:p>
          <a:p>
            <a:pPr algn="ctr"/>
            <a:r>
              <a:rPr lang="sk-SK" dirty="0"/>
              <a:t>Veľmi priateľská a milá je</a:t>
            </a:r>
          </a:p>
          <a:p>
            <a:pPr algn="ctr"/>
            <a:r>
              <a:rPr lang="sk-SK" dirty="0"/>
              <a:t>a v živote uspeje.</a:t>
            </a:r>
          </a:p>
        </p:txBody>
      </p:sp>
    </p:spTree>
    <p:extLst>
      <p:ext uri="{BB962C8B-B14F-4D97-AF65-F5344CB8AC3E}">
        <p14:creationId xmlns:p14="http://schemas.microsoft.com/office/powerpoint/2010/main" val="32733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Andrej </a:t>
            </a:r>
          </a:p>
          <a:p>
            <a:pPr algn="ctr"/>
            <a:r>
              <a:rPr lang="sk-SK" sz="5400" dirty="0" smtClean="0"/>
              <a:t>Rendek</a:t>
            </a:r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Brezno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642100" y="3759200"/>
            <a:ext cx="402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Vysokým mužom  sa Andrej stal,</a:t>
            </a:r>
          </a:p>
          <a:p>
            <a:pPr algn="ctr"/>
            <a:r>
              <a:rPr lang="sk-SK" dirty="0"/>
              <a:t>učenie však on už dávno vzdal.</a:t>
            </a:r>
          </a:p>
          <a:p>
            <a:pPr algn="ctr"/>
            <a:r>
              <a:rPr lang="sk-SK" dirty="0"/>
              <a:t>Pozor dáva málokedy,</a:t>
            </a:r>
          </a:p>
          <a:p>
            <a:pPr algn="ctr"/>
            <a:r>
              <a:rPr lang="sk-SK" dirty="0"/>
              <a:t>s mobilom vždy v ruke sedí.</a:t>
            </a:r>
          </a:p>
          <a:p>
            <a:pPr algn="ctr"/>
            <a:r>
              <a:rPr lang="sk-SK" dirty="0"/>
              <a:t>Rád on s nami žartuje,</a:t>
            </a:r>
          </a:p>
          <a:p>
            <a:pPr algn="ctr"/>
            <a:r>
              <a:rPr lang="sk-SK" dirty="0"/>
              <a:t>po anglicky </a:t>
            </a:r>
            <a:r>
              <a:rPr lang="sk-SK" dirty="0" err="1"/>
              <a:t>speakuje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494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Vanesa </a:t>
            </a:r>
            <a:r>
              <a:rPr lang="sk-SK" sz="5400" dirty="0" err="1" smtClean="0"/>
              <a:t>Szabadová</a:t>
            </a:r>
            <a:endParaRPr lang="sk-SK" sz="5400" dirty="0" smtClean="0"/>
          </a:p>
          <a:p>
            <a:pPr algn="ctr"/>
            <a:endParaRPr lang="sk-SK" sz="2800" dirty="0"/>
          </a:p>
          <a:p>
            <a:pPr algn="ctr"/>
            <a:r>
              <a:rPr lang="sk-SK" sz="2800" dirty="0" smtClean="0"/>
              <a:t>Gemerská Panica</a:t>
            </a:r>
            <a:endParaRPr lang="sk-SK" sz="28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642100" y="3759200"/>
            <a:ext cx="402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Super telo, krásna tvár,</a:t>
            </a:r>
          </a:p>
          <a:p>
            <a:pPr algn="ctr"/>
            <a:r>
              <a:rPr lang="sk-SK" dirty="0"/>
              <a:t>to je Vanes, naša </a:t>
            </a:r>
            <a:r>
              <a:rPr lang="sk-SK" dirty="0" err="1"/>
              <a:t>star</a:t>
            </a:r>
            <a:r>
              <a:rPr lang="sk-SK" dirty="0"/>
              <a:t>.</a:t>
            </a:r>
          </a:p>
          <a:p>
            <a:pPr algn="ctr"/>
            <a:r>
              <a:rPr lang="sk-SK" dirty="0"/>
              <a:t>V </a:t>
            </a:r>
            <a:r>
              <a:rPr lang="sk-SK" dirty="0" err="1"/>
              <a:t>jumpingu</a:t>
            </a:r>
            <a:r>
              <a:rPr lang="sk-SK" dirty="0"/>
              <a:t> a </a:t>
            </a:r>
            <a:r>
              <a:rPr lang="sk-SK" dirty="0" err="1"/>
              <a:t>fitku</a:t>
            </a:r>
            <a:r>
              <a:rPr lang="sk-SK" dirty="0"/>
              <a:t> ona je </a:t>
            </a:r>
            <a:r>
              <a:rPr lang="sk-SK" dirty="0" err="1"/>
              <a:t>jednička</a:t>
            </a:r>
            <a:r>
              <a:rPr lang="sk-SK" dirty="0"/>
              <a:t>,</a:t>
            </a:r>
          </a:p>
          <a:p>
            <a:pPr algn="ctr"/>
            <a:r>
              <a:rPr lang="sk-SK" dirty="0"/>
              <a:t>najlepšia na svete je však tanečníčka.</a:t>
            </a:r>
          </a:p>
          <a:p>
            <a:pPr algn="ctr"/>
            <a:r>
              <a:rPr lang="sk-SK" dirty="0"/>
              <a:t>Najkrajší úsmev ona bude mať na tvári</a:t>
            </a:r>
          </a:p>
          <a:p>
            <a:pPr algn="ctr"/>
            <a:r>
              <a:rPr lang="sk-SK" dirty="0"/>
              <a:t>keď jej na </a:t>
            </a:r>
            <a:r>
              <a:rPr lang="sk-SK" dirty="0" err="1"/>
              <a:t>medinu</a:t>
            </a:r>
            <a:r>
              <a:rPr lang="sk-SK" dirty="0"/>
              <a:t> dostať sa podarí.</a:t>
            </a:r>
          </a:p>
        </p:txBody>
      </p:sp>
    </p:spTree>
    <p:extLst>
      <p:ext uri="{BB962C8B-B14F-4D97-AF65-F5344CB8AC3E}">
        <p14:creationId xmlns:p14="http://schemas.microsoft.com/office/powerpoint/2010/main" val="15452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Ladislav </a:t>
            </a:r>
          </a:p>
          <a:p>
            <a:pPr algn="ctr"/>
            <a:r>
              <a:rPr lang="sk-SK" sz="5400" dirty="0" smtClean="0"/>
              <a:t>Szabó</a:t>
            </a:r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Revúca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642100" y="3759200"/>
            <a:ext cx="402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So zvodným pohľadom na tvári,</a:t>
            </a:r>
          </a:p>
          <a:p>
            <a:pPr algn="ctr"/>
            <a:r>
              <a:rPr lang="sk-SK" dirty="0" err="1"/>
              <a:t>Lacík</a:t>
            </a:r>
            <a:r>
              <a:rPr lang="sk-SK" dirty="0"/>
              <a:t> vždy každú očarí.</a:t>
            </a:r>
          </a:p>
          <a:p>
            <a:pPr algn="ctr"/>
            <a:r>
              <a:rPr lang="sk-SK" dirty="0"/>
              <a:t>Z Revúcej je tento športovec,</a:t>
            </a:r>
          </a:p>
          <a:p>
            <a:pPr algn="ctr"/>
            <a:r>
              <a:rPr lang="sk-SK" dirty="0"/>
              <a:t>že je v dobrej forme, to je jasná vec.</a:t>
            </a:r>
          </a:p>
          <a:p>
            <a:pPr algn="ctr"/>
            <a:r>
              <a:rPr lang="sk-SK" dirty="0"/>
              <a:t>V matike </a:t>
            </a:r>
            <a:r>
              <a:rPr lang="sk-SK" dirty="0" err="1"/>
              <a:t>hviezdi</a:t>
            </a:r>
            <a:r>
              <a:rPr lang="sk-SK" dirty="0"/>
              <a:t> to nie sú žiadne žarty</a:t>
            </a:r>
          </a:p>
          <a:p>
            <a:pPr algn="ctr"/>
            <a:r>
              <a:rPr lang="sk-SK" dirty="0"/>
              <a:t>a nechýba nikdy na Tisovskej párty</a:t>
            </a:r>
          </a:p>
        </p:txBody>
      </p:sp>
    </p:spTree>
    <p:extLst>
      <p:ext uri="{BB962C8B-B14F-4D97-AF65-F5344CB8AC3E}">
        <p14:creationId xmlns:p14="http://schemas.microsoft.com/office/powerpoint/2010/main" val="38706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0" y="966979"/>
            <a:ext cx="6584020" cy="4937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7048061" y="1498043"/>
            <a:ext cx="51502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 smtClean="0"/>
              <a:t>PhDr</a:t>
            </a:r>
            <a:r>
              <a:rPr lang="sk-SK" sz="4800" b="1" dirty="0"/>
              <a:t>.</a:t>
            </a:r>
            <a:r>
              <a:rPr lang="sk-SK" sz="4800" b="1" dirty="0" smtClean="0"/>
              <a:t> </a:t>
            </a:r>
            <a:br>
              <a:rPr lang="sk-SK" sz="4800" b="1" dirty="0" smtClean="0"/>
            </a:br>
            <a:r>
              <a:rPr lang="sk-SK" sz="4800" b="1" dirty="0" smtClean="0"/>
              <a:t>Helena </a:t>
            </a:r>
            <a:r>
              <a:rPr lang="sk-SK" sz="4800" b="1" dirty="0" err="1" smtClean="0"/>
              <a:t>Pašiaková</a:t>
            </a:r>
            <a:r>
              <a:rPr lang="sk-SK" sz="4800" b="1" dirty="0" smtClean="0"/>
              <a:t>, </a:t>
            </a:r>
            <a:r>
              <a:rPr lang="sk-SK" sz="4800" b="1" dirty="0" err="1" smtClean="0"/>
              <a:t>PhD</a:t>
            </a:r>
            <a:endParaRPr lang="sk-SK" sz="2800" b="1" dirty="0" smtClean="0"/>
          </a:p>
          <a:p>
            <a:pPr algn="ctr"/>
            <a:endParaRPr lang="sk-SK" sz="2800" b="1" dirty="0"/>
          </a:p>
          <a:p>
            <a:pPr algn="ctr"/>
            <a:r>
              <a:rPr lang="sk-SK" sz="2400" dirty="0" smtClean="0"/>
              <a:t>Riaditeľka školy</a:t>
            </a:r>
            <a:endParaRPr lang="sk-SK" sz="2400" dirty="0"/>
          </a:p>
        </p:txBody>
      </p:sp>
      <p:sp>
        <p:nvSpPr>
          <p:cNvPr id="14" name="Šípka doprava 1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30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Lucia </a:t>
            </a:r>
            <a:r>
              <a:rPr lang="sk-SK" sz="5400" dirty="0" err="1" smtClean="0"/>
              <a:t>Štempelová</a:t>
            </a:r>
            <a:endParaRPr lang="sk-SK" sz="5400" dirty="0" smtClean="0"/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Rimavská Sobota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642100" y="3759200"/>
            <a:ext cx="4025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Milá a úprimná tvár, k tomu oči krásne,</a:t>
            </a:r>
          </a:p>
          <a:p>
            <a:pPr algn="ctr"/>
            <a:r>
              <a:rPr lang="sk-SK" dirty="0"/>
              <a:t>že je to naša Lucka, každému je jasné.</a:t>
            </a:r>
          </a:p>
          <a:p>
            <a:pPr algn="ctr"/>
            <a:r>
              <a:rPr lang="sk-SK" dirty="0"/>
              <a:t>Vydarená je to žena,</a:t>
            </a:r>
          </a:p>
          <a:p>
            <a:pPr algn="ctr"/>
            <a:r>
              <a:rPr lang="sk-SK" dirty="0"/>
              <a:t>chlapa nájsť si problém nemá.</a:t>
            </a:r>
          </a:p>
          <a:p>
            <a:pPr algn="ctr"/>
            <a:r>
              <a:rPr lang="sk-SK" dirty="0"/>
              <a:t>V </a:t>
            </a:r>
            <a:r>
              <a:rPr lang="sk-SK" dirty="0" err="1"/>
              <a:t>šľapajách</a:t>
            </a:r>
            <a:r>
              <a:rPr lang="sk-SK" dirty="0"/>
              <a:t> maminých by ona ísť chcela,</a:t>
            </a:r>
          </a:p>
          <a:p>
            <a:pPr algn="ctr"/>
            <a:r>
              <a:rPr lang="sk-SK" dirty="0"/>
              <a:t>všetci vieme, že doktorka bude z nej raz skvelá.</a:t>
            </a:r>
          </a:p>
        </p:txBody>
      </p:sp>
    </p:spTree>
    <p:extLst>
      <p:ext uri="{BB962C8B-B14F-4D97-AF65-F5344CB8AC3E}">
        <p14:creationId xmlns:p14="http://schemas.microsoft.com/office/powerpoint/2010/main" val="33819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Soňa </a:t>
            </a:r>
          </a:p>
          <a:p>
            <a:pPr algn="ctr"/>
            <a:r>
              <a:rPr lang="sk-SK" sz="5400" dirty="0" err="1" smtClean="0"/>
              <a:t>Štofová</a:t>
            </a:r>
            <a:endParaRPr lang="sk-SK" sz="5400" dirty="0" smtClean="0"/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Málinec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642100" y="3759200"/>
            <a:ext cx="402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Skvelá, múdra to je ona,</a:t>
            </a:r>
          </a:p>
          <a:p>
            <a:pPr algn="ctr"/>
            <a:r>
              <a:rPr lang="sk-SK" dirty="0"/>
              <a:t>z Málinca je naša Soňa.</a:t>
            </a:r>
          </a:p>
          <a:p>
            <a:pPr algn="ctr"/>
            <a:r>
              <a:rPr lang="sk-SK" dirty="0"/>
              <a:t>Debatérka, hasička,</a:t>
            </a:r>
          </a:p>
          <a:p>
            <a:pPr algn="ctr"/>
            <a:r>
              <a:rPr lang="sk-SK" dirty="0"/>
              <a:t>po novom aj </a:t>
            </a:r>
            <a:r>
              <a:rPr lang="sk-SK" dirty="0" err="1"/>
              <a:t>plavčíčka</a:t>
            </a:r>
            <a:r>
              <a:rPr lang="sk-SK" dirty="0"/>
              <a:t>.</a:t>
            </a:r>
          </a:p>
          <a:p>
            <a:pPr algn="ctr"/>
            <a:r>
              <a:rPr lang="sk-SK" dirty="0"/>
              <a:t>Do </a:t>
            </a:r>
            <a:r>
              <a:rPr lang="sk-SK" dirty="0" err="1"/>
              <a:t>Čieh</a:t>
            </a:r>
            <a:r>
              <a:rPr lang="sk-SK" dirty="0"/>
              <a:t> sa chce sťahovať,</a:t>
            </a:r>
          </a:p>
          <a:p>
            <a:pPr algn="ctr"/>
            <a:r>
              <a:rPr lang="sk-SK" dirty="0"/>
              <a:t>záchranárstvo študovať.</a:t>
            </a:r>
          </a:p>
        </p:txBody>
      </p:sp>
    </p:spTree>
    <p:extLst>
      <p:ext uri="{BB962C8B-B14F-4D97-AF65-F5344CB8AC3E}">
        <p14:creationId xmlns:p14="http://schemas.microsoft.com/office/powerpoint/2010/main" val="2796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Marek </a:t>
            </a:r>
          </a:p>
          <a:p>
            <a:pPr algn="ctr"/>
            <a:r>
              <a:rPr lang="sk-SK" sz="5400" dirty="0" err="1" smtClean="0"/>
              <a:t>Truhan</a:t>
            </a:r>
            <a:endParaRPr lang="sk-SK" sz="5400" dirty="0" smtClean="0"/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Revúca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642100" y="3759200"/>
            <a:ext cx="4025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Športovcom je duchom telom,</a:t>
            </a:r>
          </a:p>
          <a:p>
            <a:pPr algn="ctr"/>
            <a:r>
              <a:rPr lang="sk-SK" dirty="0"/>
              <a:t>najlepší na svete celom.</a:t>
            </a:r>
          </a:p>
          <a:p>
            <a:pPr algn="ctr"/>
            <a:r>
              <a:rPr lang="sk-SK" dirty="0"/>
              <a:t>Talentom Marek prekypuje</a:t>
            </a:r>
          </a:p>
          <a:p>
            <a:pPr algn="ctr"/>
            <a:r>
              <a:rPr lang="sk-SK" dirty="0"/>
              <a:t>a v matike exceluje.</a:t>
            </a:r>
          </a:p>
          <a:p>
            <a:pPr algn="ctr"/>
            <a:r>
              <a:rPr lang="sk-SK" dirty="0"/>
              <a:t>Najlepšiu náladu do triedy prináša</a:t>
            </a:r>
          </a:p>
          <a:p>
            <a:pPr algn="ctr"/>
            <a:r>
              <a:rPr lang="sk-SK" dirty="0"/>
              <a:t>po škole na privát všetkých nás rozváža.</a:t>
            </a:r>
          </a:p>
        </p:txBody>
      </p:sp>
    </p:spTree>
    <p:extLst>
      <p:ext uri="{BB962C8B-B14F-4D97-AF65-F5344CB8AC3E}">
        <p14:creationId xmlns:p14="http://schemas.microsoft.com/office/powerpoint/2010/main" val="4810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Lívia </a:t>
            </a:r>
          </a:p>
          <a:p>
            <a:pPr algn="ctr"/>
            <a:r>
              <a:rPr lang="sk-SK" sz="5400" dirty="0" err="1" smtClean="0"/>
              <a:t>Vančíková</a:t>
            </a:r>
            <a:endParaRPr lang="sk-SK" sz="5400" dirty="0" smtClean="0"/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Tisovec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6642100" y="3759200"/>
            <a:ext cx="4025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Milučká tvár a bezchybná pleť,</a:t>
            </a:r>
          </a:p>
          <a:p>
            <a:pPr algn="ctr"/>
            <a:r>
              <a:rPr lang="sk-SK" dirty="0"/>
              <a:t> je to naša </a:t>
            </a:r>
            <a:r>
              <a:rPr lang="sk-SK" dirty="0" err="1"/>
              <a:t>Livka</a:t>
            </a:r>
            <a:r>
              <a:rPr lang="sk-SK" dirty="0"/>
              <a:t> to vie každý hneď.</a:t>
            </a:r>
          </a:p>
          <a:p>
            <a:pPr algn="ctr"/>
            <a:r>
              <a:rPr lang="sk-SK" dirty="0"/>
              <a:t>Knihy, spev a klarinet tak to sú jej hobby</a:t>
            </a:r>
          </a:p>
          <a:p>
            <a:pPr algn="ctr"/>
            <a:r>
              <a:rPr lang="sk-SK" dirty="0"/>
              <a:t>a s dobrými známkami doma radosť robí.</a:t>
            </a:r>
          </a:p>
          <a:p>
            <a:pPr algn="ctr"/>
            <a:r>
              <a:rPr lang="sk-SK" dirty="0"/>
              <a:t>Doktorkou by chcela byť a mať úsmev na tvári,</a:t>
            </a:r>
          </a:p>
          <a:p>
            <a:pPr algn="ctr"/>
            <a:r>
              <a:rPr lang="sk-SK" dirty="0" smtClean="0"/>
              <a:t>pevne </a:t>
            </a:r>
            <a:r>
              <a:rPr lang="sk-SK" dirty="0"/>
              <a:t>všetci veríme, že sa jej to podarí.</a:t>
            </a:r>
          </a:p>
        </p:txBody>
      </p:sp>
    </p:spTree>
    <p:extLst>
      <p:ext uri="{BB962C8B-B14F-4D97-AF65-F5344CB8AC3E}">
        <p14:creationId xmlns:p14="http://schemas.microsoft.com/office/powerpoint/2010/main" val="23333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Denis </a:t>
            </a:r>
          </a:p>
          <a:p>
            <a:pPr algn="ctr"/>
            <a:r>
              <a:rPr lang="sk-SK" sz="5400" dirty="0" err="1" smtClean="0"/>
              <a:t>Vengrín</a:t>
            </a:r>
            <a:endParaRPr lang="sk-SK" sz="5400" dirty="0" smtClean="0"/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Rimavská Baňa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642100" y="3759200"/>
            <a:ext cx="402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Denis to je </a:t>
            </a:r>
            <a:r>
              <a:rPr lang="sk-SK" dirty="0" err="1"/>
              <a:t>blonďák</a:t>
            </a:r>
            <a:r>
              <a:rPr lang="sk-SK" dirty="0"/>
              <a:t> náš,</a:t>
            </a:r>
          </a:p>
          <a:p>
            <a:pPr algn="ctr"/>
            <a:r>
              <a:rPr lang="sk-SK" dirty="0"/>
              <a:t>futbal s ním si rád zahráš.</a:t>
            </a:r>
          </a:p>
          <a:p>
            <a:pPr algn="ctr"/>
            <a:r>
              <a:rPr lang="sk-SK" dirty="0"/>
              <a:t>Silný, veľký chlap on je</a:t>
            </a:r>
          </a:p>
          <a:p>
            <a:pPr algn="ctr"/>
            <a:r>
              <a:rPr lang="sk-SK" dirty="0"/>
              <a:t>k tomu rád i vtipkuje.</a:t>
            </a:r>
          </a:p>
          <a:p>
            <a:pPr algn="ctr"/>
            <a:r>
              <a:rPr lang="sk-SK" dirty="0"/>
              <a:t>Biznis sféra to je jeho,</a:t>
            </a:r>
          </a:p>
          <a:p>
            <a:pPr algn="ctr"/>
            <a:r>
              <a:rPr lang="sk-SK" dirty="0"/>
              <a:t>športový diplomat bude z neho.</a:t>
            </a:r>
          </a:p>
        </p:txBody>
      </p:sp>
    </p:spTree>
    <p:extLst>
      <p:ext uri="{BB962C8B-B14F-4D97-AF65-F5344CB8AC3E}">
        <p14:creationId xmlns:p14="http://schemas.microsoft.com/office/powerpoint/2010/main" val="16909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691094" y="168511"/>
            <a:ext cx="51502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Mgr. Ivana </a:t>
            </a:r>
            <a:r>
              <a:rPr lang="sk-SK" sz="5400" dirty="0" err="1" smtClean="0"/>
              <a:t>Skoncová</a:t>
            </a:r>
            <a:endParaRPr lang="sk-SK" sz="5400" dirty="0" smtClean="0"/>
          </a:p>
          <a:p>
            <a:pPr algn="ctr"/>
            <a:endParaRPr lang="sk-SK" sz="1600" dirty="0" smtClean="0"/>
          </a:p>
          <a:p>
            <a:pPr algn="ctr"/>
            <a:r>
              <a:rPr lang="sk-SK" sz="2400" dirty="0" smtClean="0"/>
              <a:t>Triedna učiteľka</a:t>
            </a:r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350000" y="2811837"/>
            <a:ext cx="4025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/>
              <a:t>Že najlepšou triednou je,</a:t>
            </a:r>
          </a:p>
          <a:p>
            <a:pPr algn="ctr"/>
            <a:r>
              <a:rPr lang="sk-SK" sz="1600" dirty="0"/>
              <a:t>každý z nás to dobre vie.</a:t>
            </a:r>
          </a:p>
          <a:p>
            <a:pPr algn="ctr"/>
            <a:r>
              <a:rPr lang="sk-SK" sz="1600" dirty="0"/>
              <a:t>Okolo krku šatka často ju zohrieva</a:t>
            </a:r>
          </a:p>
          <a:p>
            <a:pPr algn="ctr"/>
            <a:r>
              <a:rPr lang="sk-SK" sz="1600" dirty="0"/>
              <a:t>a k tomu najradšej vždy šaty nosieva.</a:t>
            </a:r>
          </a:p>
          <a:p>
            <a:pPr algn="ctr"/>
            <a:r>
              <a:rPr lang="sk-SK" sz="1600" dirty="0" err="1"/>
              <a:t>Kámo</a:t>
            </a:r>
            <a:r>
              <a:rPr lang="sk-SK" sz="1600" dirty="0"/>
              <a:t> a </a:t>
            </a:r>
            <a:r>
              <a:rPr lang="sk-SK" sz="1600" dirty="0" err="1"/>
              <a:t>jemine</a:t>
            </a:r>
            <a:r>
              <a:rPr lang="sk-SK" sz="1600" dirty="0"/>
              <a:t> to skrátka stále musí byť,</a:t>
            </a:r>
          </a:p>
          <a:p>
            <a:pPr algn="ctr"/>
            <a:r>
              <a:rPr lang="sk-SK" sz="1600" dirty="0"/>
              <a:t>bez toho si nevieme jednu vetu predstaviť.</a:t>
            </a:r>
          </a:p>
          <a:p>
            <a:pPr algn="ctr"/>
            <a:r>
              <a:rPr lang="sk-SK" sz="1600" dirty="0"/>
              <a:t>V čom vyniká najviac, to je rýchla reč,</a:t>
            </a:r>
          </a:p>
          <a:p>
            <a:pPr algn="ctr"/>
            <a:r>
              <a:rPr lang="sk-SK" sz="1600" dirty="0"/>
              <a:t>často túži vziať bicykel a odísť od nás preč.</a:t>
            </a:r>
          </a:p>
          <a:p>
            <a:pPr algn="ctr"/>
            <a:r>
              <a:rPr lang="sk-SK" sz="1600" dirty="0"/>
              <a:t>Nad ospravedlnenkami všetok voľný čas trávi,</a:t>
            </a:r>
          </a:p>
          <a:p>
            <a:pPr algn="ctr"/>
            <a:r>
              <a:rPr lang="sk-SK" sz="1600" dirty="0"/>
              <a:t>že majú byť do troch dní to nám stále vraví.</a:t>
            </a:r>
          </a:p>
          <a:p>
            <a:pPr algn="ctr"/>
            <a:r>
              <a:rPr lang="sk-SK" sz="1600" dirty="0"/>
              <a:t>Aj keď veľa starostí často jej robíme,</a:t>
            </a:r>
          </a:p>
          <a:p>
            <a:pPr algn="ctr"/>
            <a:r>
              <a:rPr lang="sk-SK" sz="1600" dirty="0"/>
              <a:t>napriek tomu aj tak všetci ju ľúbime.</a:t>
            </a:r>
          </a:p>
          <a:p>
            <a:pPr algn="ctr"/>
            <a:r>
              <a:rPr lang="sk-SK" sz="1600" dirty="0"/>
              <a:t>Najmilšia, láskavá, o všetkých má starosť,</a:t>
            </a:r>
          </a:p>
          <a:p>
            <a:pPr algn="ctr"/>
            <a:r>
              <a:rPr lang="sk-SK" sz="1600" dirty="0"/>
              <a:t>to je </a:t>
            </a:r>
            <a:r>
              <a:rPr lang="sk-SK" sz="1600" dirty="0" err="1"/>
              <a:t>Skoncová</a:t>
            </a:r>
            <a:r>
              <a:rPr lang="sk-SK" sz="1600" dirty="0"/>
              <a:t> Ivka naša najväčšia radosť.</a:t>
            </a:r>
          </a:p>
        </p:txBody>
      </p:sp>
    </p:spTree>
    <p:extLst>
      <p:ext uri="{BB962C8B-B14F-4D97-AF65-F5344CB8AC3E}">
        <p14:creationId xmlns:p14="http://schemas.microsoft.com/office/powerpoint/2010/main" val="21513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6199094" y="910340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Marián </a:t>
            </a:r>
          </a:p>
          <a:p>
            <a:pPr algn="ctr"/>
            <a:r>
              <a:rPr lang="sk-SK" sz="5400" dirty="0" err="1" smtClean="0"/>
              <a:t>Balciar</a:t>
            </a:r>
            <a:endParaRPr lang="sk-SK" sz="5400" dirty="0" smtClean="0"/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Rimavská Baňa</a:t>
            </a:r>
            <a:endParaRPr lang="sk-SK" sz="2400" dirty="0"/>
          </a:p>
        </p:txBody>
      </p:sp>
      <p:sp>
        <p:nvSpPr>
          <p:cNvPr id="14" name="Šípka doprava 1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6769100" y="3759200"/>
            <a:ext cx="402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Prišiel ku nám chlapec z Írska,</a:t>
            </a:r>
          </a:p>
          <a:p>
            <a:pPr algn="ctr"/>
            <a:r>
              <a:rPr lang="sk-SK" dirty="0"/>
              <a:t>svoj laptop si silno stíska.</a:t>
            </a:r>
          </a:p>
          <a:p>
            <a:pPr algn="ctr"/>
            <a:r>
              <a:rPr lang="sk-SK" dirty="0"/>
              <a:t>Veselý však to je vždy,</a:t>
            </a:r>
          </a:p>
          <a:p>
            <a:pPr algn="ctr"/>
            <a:r>
              <a:rPr lang="sk-SK" dirty="0"/>
              <a:t>aj keď prizná on rád spí.</a:t>
            </a:r>
          </a:p>
          <a:p>
            <a:pPr algn="ctr"/>
            <a:r>
              <a:rPr lang="sk-SK" dirty="0"/>
              <a:t>Školu prirovnáva k nude,</a:t>
            </a:r>
          </a:p>
          <a:p>
            <a:pPr algn="ctr"/>
            <a:r>
              <a:rPr lang="sk-SK" dirty="0"/>
              <a:t>informatik z neho bude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01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Silvia </a:t>
            </a:r>
          </a:p>
          <a:p>
            <a:pPr algn="ctr"/>
            <a:r>
              <a:rPr lang="sk-SK" sz="5400" dirty="0" smtClean="0"/>
              <a:t>Čierna</a:t>
            </a:r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Tisovec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642100" y="3759200"/>
            <a:ext cx="402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Plné pery, veľké oči,</a:t>
            </a:r>
          </a:p>
          <a:p>
            <a:pPr algn="ctr"/>
            <a:r>
              <a:rPr lang="sk-SK" dirty="0"/>
              <a:t>nikdy ju nevidieť vo vrkoči.</a:t>
            </a:r>
          </a:p>
          <a:p>
            <a:pPr algn="ctr"/>
            <a:r>
              <a:rPr lang="sk-SK" dirty="0"/>
              <a:t>To je </a:t>
            </a:r>
            <a:r>
              <a:rPr lang="sk-SK" dirty="0" err="1"/>
              <a:t>Sisa</a:t>
            </a:r>
            <a:r>
              <a:rPr lang="sk-SK" dirty="0"/>
              <a:t> so srdcom veľkým,</a:t>
            </a:r>
          </a:p>
          <a:p>
            <a:pPr algn="ctr"/>
            <a:r>
              <a:rPr lang="sk-SK" dirty="0"/>
              <a:t>pomôže vždy ona všetkým.</a:t>
            </a:r>
          </a:p>
          <a:p>
            <a:pPr algn="ctr"/>
            <a:r>
              <a:rPr lang="sk-SK" dirty="0"/>
              <a:t>Právničkou by chcela byť</a:t>
            </a:r>
          </a:p>
          <a:p>
            <a:pPr algn="ctr"/>
            <a:r>
              <a:rPr lang="sk-SK" dirty="0"/>
              <a:t>a v Kanade si šťastne žiť.</a:t>
            </a:r>
          </a:p>
        </p:txBody>
      </p:sp>
    </p:spTree>
    <p:extLst>
      <p:ext uri="{BB962C8B-B14F-4D97-AF65-F5344CB8AC3E}">
        <p14:creationId xmlns:p14="http://schemas.microsoft.com/office/powerpoint/2010/main" val="22997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Radka </a:t>
            </a:r>
            <a:r>
              <a:rPr lang="sk-SK" sz="5400" dirty="0" err="1" smtClean="0"/>
              <a:t>Grendová</a:t>
            </a:r>
            <a:endParaRPr lang="sk-SK" sz="5400" dirty="0" smtClean="0"/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Revúca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6642100" y="3759200"/>
            <a:ext cx="4025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Plavé vlasy a úsmev na tvári,</a:t>
            </a:r>
          </a:p>
          <a:p>
            <a:pPr algn="ctr"/>
            <a:r>
              <a:rPr lang="sk-SK" dirty="0"/>
              <a:t>vysoká a krásna Radka radosťou žiari.</a:t>
            </a:r>
          </a:p>
          <a:p>
            <a:pPr algn="ctr"/>
            <a:r>
              <a:rPr lang="sk-SK" dirty="0"/>
              <a:t>Rok v Amerike ona si užívala,</a:t>
            </a:r>
          </a:p>
          <a:p>
            <a:pPr algn="ctr"/>
            <a:r>
              <a:rPr lang="sk-SK" dirty="0"/>
              <a:t>nečudo veď zábavu a </a:t>
            </a:r>
            <a:r>
              <a:rPr lang="sk-SK" dirty="0" err="1"/>
              <a:t>anglinu</a:t>
            </a:r>
            <a:r>
              <a:rPr lang="sk-SK" dirty="0"/>
              <a:t> vždy nadovšetko milovala.</a:t>
            </a:r>
          </a:p>
          <a:p>
            <a:pPr algn="ctr"/>
            <a:r>
              <a:rPr lang="sk-SK" dirty="0"/>
              <a:t>Nerozhodná však Radka stále je,</a:t>
            </a:r>
          </a:p>
          <a:p>
            <a:pPr algn="ctr"/>
            <a:r>
              <a:rPr lang="sk-SK" dirty="0"/>
              <a:t>či psychológiu, či masmédiá vyštuduje.</a:t>
            </a:r>
          </a:p>
        </p:txBody>
      </p:sp>
    </p:spTree>
    <p:extLst>
      <p:ext uri="{BB962C8B-B14F-4D97-AF65-F5344CB8AC3E}">
        <p14:creationId xmlns:p14="http://schemas.microsoft.com/office/powerpoint/2010/main" val="3099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619763"/>
            <a:ext cx="4319587" cy="57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Valentína </a:t>
            </a:r>
            <a:r>
              <a:rPr lang="sk-SK" sz="5400" dirty="0" err="1" smtClean="0"/>
              <a:t>Grendová</a:t>
            </a:r>
            <a:endParaRPr lang="sk-SK" sz="5400" dirty="0" smtClean="0"/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Revúca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642100" y="3759200"/>
            <a:ext cx="402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Blondínou je toto žieňa,</a:t>
            </a:r>
          </a:p>
          <a:p>
            <a:pPr algn="ctr"/>
            <a:r>
              <a:rPr lang="sk-SK" dirty="0"/>
              <a:t>dobré známky aj tak zbiera.</a:t>
            </a:r>
          </a:p>
          <a:p>
            <a:pPr algn="ctr"/>
            <a:r>
              <a:rPr lang="sk-SK" dirty="0"/>
              <a:t>Sranda je s ňou to snáď vieš,</a:t>
            </a:r>
          </a:p>
          <a:p>
            <a:pPr algn="ctr"/>
            <a:r>
              <a:rPr lang="sk-SK" dirty="0"/>
              <a:t>Jazyky ju bavia tiež.</a:t>
            </a:r>
          </a:p>
          <a:p>
            <a:pPr algn="ctr"/>
            <a:r>
              <a:rPr lang="sk-SK" dirty="0"/>
              <a:t>Úspešne to dokáže,</a:t>
            </a:r>
          </a:p>
          <a:p>
            <a:pPr algn="ctr"/>
            <a:r>
              <a:rPr lang="sk-SK" dirty="0" err="1"/>
              <a:t>franine</a:t>
            </a:r>
            <a:r>
              <a:rPr lang="sk-SK" dirty="0"/>
              <a:t> to </a:t>
            </a:r>
            <a:r>
              <a:rPr lang="sk-SK" dirty="0" smtClean="0"/>
              <a:t>ukáže.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258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Frederik </a:t>
            </a:r>
            <a:r>
              <a:rPr lang="sk-SK" sz="5400" dirty="0" err="1" smtClean="0"/>
              <a:t>Hanáček</a:t>
            </a:r>
            <a:endParaRPr lang="sk-SK" sz="5400" dirty="0" smtClean="0"/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Rimavská Sobota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642100" y="3759200"/>
            <a:ext cx="402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Do dejín je zahĺbený,</a:t>
            </a:r>
          </a:p>
          <a:p>
            <a:pPr algn="ctr"/>
            <a:r>
              <a:rPr lang="sk-SK" dirty="0"/>
              <a:t>a do Julky zaľúbený.</a:t>
            </a:r>
          </a:p>
          <a:p>
            <a:pPr algn="ctr"/>
            <a:r>
              <a:rPr lang="sk-SK" dirty="0" err="1"/>
              <a:t>Franina</a:t>
            </a:r>
            <a:r>
              <a:rPr lang="sk-SK" dirty="0"/>
              <a:t> mu veľmi nejde,</a:t>
            </a:r>
          </a:p>
          <a:p>
            <a:pPr algn="ctr"/>
            <a:r>
              <a:rPr lang="sk-SK" dirty="0"/>
              <a:t>s humorom dňom rýchlo prejde.</a:t>
            </a:r>
          </a:p>
          <a:p>
            <a:pPr algn="ctr"/>
            <a:r>
              <a:rPr lang="sk-SK" dirty="0"/>
              <a:t>Dobré srdce </a:t>
            </a:r>
            <a:r>
              <a:rPr lang="sk-SK" dirty="0" err="1"/>
              <a:t>Freďo</a:t>
            </a:r>
            <a:r>
              <a:rPr lang="sk-SK" dirty="0"/>
              <a:t> má,</a:t>
            </a:r>
          </a:p>
          <a:p>
            <a:pPr algn="ctr"/>
            <a:r>
              <a:rPr lang="sk-SK" dirty="0"/>
              <a:t>veľa pre nás znamená.</a:t>
            </a:r>
          </a:p>
        </p:txBody>
      </p:sp>
    </p:spTree>
    <p:extLst>
      <p:ext uri="{BB962C8B-B14F-4D97-AF65-F5344CB8AC3E}">
        <p14:creationId xmlns:p14="http://schemas.microsoft.com/office/powerpoint/2010/main" val="7507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Laura </a:t>
            </a:r>
          </a:p>
          <a:p>
            <a:pPr algn="ctr"/>
            <a:r>
              <a:rPr lang="sk-SK" sz="5400" dirty="0" err="1" smtClean="0"/>
              <a:t>Hubayová</a:t>
            </a:r>
            <a:endParaRPr lang="sk-SK" sz="5400" dirty="0" smtClean="0"/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Bátka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6642100" y="3759200"/>
            <a:ext cx="402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Usmievavá hnedovláska,</a:t>
            </a:r>
          </a:p>
          <a:p>
            <a:pPr algn="ctr"/>
            <a:r>
              <a:rPr lang="sk-SK" dirty="0"/>
              <a:t>to je Laura z Bátky kráska.</a:t>
            </a:r>
          </a:p>
          <a:p>
            <a:pPr algn="ctr"/>
            <a:r>
              <a:rPr lang="sk-SK" dirty="0"/>
              <a:t>Vždy pomôže poradí,</a:t>
            </a:r>
          </a:p>
          <a:p>
            <a:pPr algn="ctr"/>
            <a:r>
              <a:rPr lang="sk-SK" dirty="0"/>
              <a:t>všetkých </a:t>
            </a:r>
            <a:r>
              <a:rPr lang="sk-SK" dirty="0" err="1"/>
              <a:t>dobře</a:t>
            </a:r>
            <a:r>
              <a:rPr lang="sk-SK" dirty="0"/>
              <a:t> naladí.</a:t>
            </a:r>
          </a:p>
          <a:p>
            <a:pPr algn="ctr"/>
            <a:r>
              <a:rPr lang="sk-SK" dirty="0"/>
              <a:t>Naše triedne slniečko,</a:t>
            </a:r>
          </a:p>
          <a:p>
            <a:pPr algn="ctr"/>
            <a:r>
              <a:rPr lang="sk-SK" dirty="0"/>
              <a:t>má fakt skvelé </a:t>
            </a:r>
            <a:r>
              <a:rPr lang="sk-SK" dirty="0" smtClean="0"/>
              <a:t>slniečko.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46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596900"/>
            <a:ext cx="4319586" cy="5759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5970494" y="816211"/>
            <a:ext cx="515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Barbora </a:t>
            </a:r>
            <a:r>
              <a:rPr lang="sk-SK" sz="5400" dirty="0" err="1" smtClean="0"/>
              <a:t>Judiaková</a:t>
            </a:r>
            <a:endParaRPr lang="sk-SK" sz="5400" dirty="0" smtClean="0"/>
          </a:p>
          <a:p>
            <a:pPr algn="ctr"/>
            <a:endParaRPr lang="sk-SK" sz="2800" dirty="0"/>
          </a:p>
          <a:p>
            <a:pPr algn="ctr"/>
            <a:r>
              <a:rPr lang="sk-SK" sz="2400" dirty="0" smtClean="0"/>
              <a:t>Čučma</a:t>
            </a:r>
            <a:endParaRPr lang="sk-SK" sz="2400" dirty="0"/>
          </a:p>
        </p:txBody>
      </p:sp>
      <p:sp>
        <p:nvSpPr>
          <p:cNvPr id="4" name="Šípka doprava 3">
            <a:hlinkClick r:id="rId3" action="ppaction://hlinksldjump"/>
          </p:cNvPr>
          <p:cNvSpPr/>
          <p:nvPr/>
        </p:nvSpPr>
        <p:spPr>
          <a:xfrm>
            <a:off x="10769600" y="5774267"/>
            <a:ext cx="1083733" cy="897466"/>
          </a:xfrm>
          <a:prstGeom prst="rightArrow">
            <a:avLst/>
          </a:prstGeom>
          <a:solidFill>
            <a:srgbClr val="2B9D77">
              <a:alpha val="95294"/>
            </a:srgb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6642100" y="3759200"/>
            <a:ext cx="402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Malé nôžky, krásne vlasy</a:t>
            </a:r>
          </a:p>
          <a:p>
            <a:pPr algn="ctr"/>
            <a:r>
              <a:rPr lang="sk-SK" dirty="0"/>
              <a:t>kto to môže byť tak asi?</a:t>
            </a:r>
          </a:p>
          <a:p>
            <a:pPr algn="ctr"/>
            <a:r>
              <a:rPr lang="sk-SK" dirty="0"/>
              <a:t>Naša kočka z Rožňavy,</a:t>
            </a:r>
          </a:p>
          <a:p>
            <a:pPr algn="ctr"/>
            <a:r>
              <a:rPr lang="sk-SK" dirty="0"/>
              <a:t>všetkých chlapov rozpáli.</a:t>
            </a:r>
          </a:p>
          <a:p>
            <a:pPr algn="ctr"/>
            <a:r>
              <a:rPr lang="sk-SK" dirty="0" err="1"/>
              <a:t>Judiaková</a:t>
            </a:r>
            <a:r>
              <a:rPr lang="sk-SK" dirty="0"/>
              <a:t> Barborka,</a:t>
            </a:r>
          </a:p>
          <a:p>
            <a:pPr algn="ctr"/>
            <a:r>
              <a:rPr lang="sk-SK" dirty="0"/>
              <a:t>bude z nej raz modelka.</a:t>
            </a:r>
          </a:p>
        </p:txBody>
      </p:sp>
    </p:spTree>
    <p:extLst>
      <p:ext uri="{BB962C8B-B14F-4D97-AF65-F5344CB8AC3E}">
        <p14:creationId xmlns:p14="http://schemas.microsoft.com/office/powerpoint/2010/main" val="7209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dlica">
  <a:themeElements>
    <a:clrScheme name="Bridlic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ridlic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dlic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TM04033929[[fn=Bridlica]]</Template>
  <TotalTime>251</TotalTime>
  <Words>1014</Words>
  <Application>Microsoft Office PowerPoint</Application>
  <PresentationFormat>Širokouhlá</PresentationFormat>
  <Paragraphs>233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9" baseType="lpstr">
      <vt:lpstr>Calisto MT</vt:lpstr>
      <vt:lpstr>Trebuchet MS</vt:lpstr>
      <vt:lpstr>Wingdings 2</vt:lpstr>
      <vt:lpstr>Bridlica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q</dc:creator>
  <cp:lastModifiedBy>q</cp:lastModifiedBy>
  <cp:revision>23</cp:revision>
  <dcterms:created xsi:type="dcterms:W3CDTF">2016-06-20T09:51:36Z</dcterms:created>
  <dcterms:modified xsi:type="dcterms:W3CDTF">2016-06-23T06:25:33Z</dcterms:modified>
</cp:coreProperties>
</file>