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559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964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73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4477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108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2020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3007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28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330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68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121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90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144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66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029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704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903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9475-1C32-4C87-972B-D72841C19755}" type="datetimeFigureOut">
              <a:rPr lang="sk-SK" smtClean="0"/>
              <a:t>24. 6. 2016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A47EA-02E2-4FB2-930A-7C1A1317A9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2214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1.xml"/><Relationship Id="rId26" Type="http://schemas.openxmlformats.org/officeDocument/2006/relationships/slide" Target="slide27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slide" Target="slide17.xml"/><Relationship Id="rId42" Type="http://schemas.openxmlformats.org/officeDocument/2006/relationships/slide" Target="slide21.xml"/><Relationship Id="rId47" Type="http://schemas.openxmlformats.org/officeDocument/2006/relationships/image" Target="../media/image25.png"/><Relationship Id="rId50" Type="http://schemas.openxmlformats.org/officeDocument/2006/relationships/slide" Target="slide25.xml"/><Relationship Id="rId55" Type="http://schemas.openxmlformats.org/officeDocument/2006/relationships/image" Target="../media/image29.png"/><Relationship Id="rId7" Type="http://schemas.openxmlformats.org/officeDocument/2006/relationships/image" Target="../media/image5.jpeg"/><Relationship Id="rId12" Type="http://schemas.openxmlformats.org/officeDocument/2006/relationships/slide" Target="slide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slide" Target="slide19.xml"/><Relationship Id="rId46" Type="http://schemas.openxmlformats.org/officeDocument/2006/relationships/slide" Target="slide23.xml"/><Relationship Id="rId2" Type="http://schemas.openxmlformats.org/officeDocument/2006/relationships/slide" Target="slide2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29" Type="http://schemas.openxmlformats.org/officeDocument/2006/relationships/image" Target="../media/image16.png"/><Relationship Id="rId41" Type="http://schemas.openxmlformats.org/officeDocument/2006/relationships/image" Target="../media/image22.png"/><Relationship Id="rId54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24" Type="http://schemas.openxmlformats.org/officeDocument/2006/relationships/slide" Target="slide14.xml"/><Relationship Id="rId32" Type="http://schemas.openxmlformats.org/officeDocument/2006/relationships/slide" Target="slide16.xml"/><Relationship Id="rId37" Type="http://schemas.openxmlformats.org/officeDocument/2006/relationships/image" Target="../media/image20.png"/><Relationship Id="rId40" Type="http://schemas.openxmlformats.org/officeDocument/2006/relationships/slide" Target="slide20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4.jpe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slide" Target="slide15.xml"/><Relationship Id="rId36" Type="http://schemas.openxmlformats.org/officeDocument/2006/relationships/slide" Target="slide18.xml"/><Relationship Id="rId49" Type="http://schemas.openxmlformats.org/officeDocument/2006/relationships/image" Target="../media/image26.png"/><Relationship Id="rId57" Type="http://schemas.openxmlformats.org/officeDocument/2006/relationships/image" Target="../media/image30.jpg"/><Relationship Id="rId10" Type="http://schemas.openxmlformats.org/officeDocument/2006/relationships/slide" Target="slide8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slide" Target="slide22.xml"/><Relationship Id="rId52" Type="http://schemas.openxmlformats.org/officeDocument/2006/relationships/slide" Target="slide26.xml"/><Relationship Id="rId4" Type="http://schemas.openxmlformats.org/officeDocument/2006/relationships/slide" Target="slide3.xml"/><Relationship Id="rId9" Type="http://schemas.openxmlformats.org/officeDocument/2006/relationships/image" Target="../media/image6.png"/><Relationship Id="rId14" Type="http://schemas.openxmlformats.org/officeDocument/2006/relationships/slide" Target="slide9.xml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slide" Target="slide28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slide" Target="slide24.xml"/><Relationship Id="rId56" Type="http://schemas.openxmlformats.org/officeDocument/2006/relationships/hyperlink" Target="http://www.egt.sk/main.php?page=home.php&amp;tpl=oznamy&amp;data=oznamy&amp;lan=slo" TargetMode="External"/><Relationship Id="rId8" Type="http://schemas.openxmlformats.org/officeDocument/2006/relationships/slide" Target="slide7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BlokTextu 58"/>
          <p:cNvSpPr txBox="1"/>
          <p:nvPr/>
        </p:nvSpPr>
        <p:spPr>
          <a:xfrm>
            <a:off x="1403440" y="1046662"/>
            <a:ext cx="987001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4400" dirty="0" smtClean="0">
                <a:ln w="762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Handwriting" panose="03010101010101010101" pitchFamily="66" charset="0"/>
                <a:cs typeface="Aharoni" panose="02010803020104030203" pitchFamily="2" charset="-79"/>
              </a:rPr>
              <a:t>5. A</a:t>
            </a:r>
            <a:endParaRPr lang="sk-SK" sz="34400" dirty="0">
              <a:ln w="7620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  <a:cs typeface="Aharoni" panose="02010803020104030203" pitchFamily="2" charset="-79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117" y="143786"/>
            <a:ext cx="10909300" cy="463640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Evanjelické gymnázium Tisovec 2010 – 2016           (</a:t>
            </a:r>
            <a:r>
              <a:rPr lang="sk-SK" sz="2400" b="1" cap="none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dovidenia v 2021</a:t>
            </a:r>
            <a:r>
              <a:rPr lang="sk-SK" sz="24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) </a:t>
            </a:r>
            <a:endParaRPr lang="sk-SK" sz="2400" b="1" dirty="0">
              <a:ln>
                <a:solidFill>
                  <a:srgbClr val="002060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Obrázo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1" y="895352"/>
            <a:ext cx="844925" cy="1260000"/>
          </a:xfrm>
          <a:prstGeom prst="rect">
            <a:avLst/>
          </a:prstGeom>
        </p:spPr>
      </p:pic>
      <p:pic>
        <p:nvPicPr>
          <p:cNvPr id="6" name="Zástupný symbol obrázka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726431" y="894133"/>
            <a:ext cx="883302" cy="12600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358318" y="2253690"/>
            <a:ext cx="965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Dalibor Baran</a:t>
            </a:r>
            <a:endParaRPr lang="sk-SK" sz="900" dirty="0"/>
          </a:p>
        </p:txBody>
      </p:sp>
      <p:sp>
        <p:nvSpPr>
          <p:cNvPr id="10" name="BlokTextu 9"/>
          <p:cNvSpPr txBox="1"/>
          <p:nvPr/>
        </p:nvSpPr>
        <p:spPr>
          <a:xfrm>
            <a:off x="1617474" y="2276751"/>
            <a:ext cx="1101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Viktória </a:t>
            </a:r>
            <a:r>
              <a:rPr lang="sk-SK" sz="900" dirty="0" err="1" smtClean="0"/>
              <a:t>Berová</a:t>
            </a:r>
            <a:endParaRPr lang="sk-SK" sz="900" dirty="0"/>
          </a:p>
        </p:txBody>
      </p:sp>
      <p:sp>
        <p:nvSpPr>
          <p:cNvPr id="11" name="BlokTextu 10"/>
          <p:cNvSpPr txBox="1"/>
          <p:nvPr/>
        </p:nvSpPr>
        <p:spPr>
          <a:xfrm>
            <a:off x="2901484" y="2269078"/>
            <a:ext cx="11247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" dirty="0" smtClean="0"/>
              <a:t>Bibiána </a:t>
            </a:r>
            <a:r>
              <a:rPr lang="sk-SK" sz="800" dirty="0" err="1" smtClean="0"/>
              <a:t>Dianišková</a:t>
            </a:r>
            <a:endParaRPr lang="sk-SK" sz="800" dirty="0"/>
          </a:p>
        </p:txBody>
      </p:sp>
      <p:sp>
        <p:nvSpPr>
          <p:cNvPr id="8" name="BlokTextu 7"/>
          <p:cNvSpPr txBox="1"/>
          <p:nvPr/>
        </p:nvSpPr>
        <p:spPr>
          <a:xfrm>
            <a:off x="4209064" y="2269078"/>
            <a:ext cx="12924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Diana </a:t>
            </a:r>
            <a:r>
              <a:rPr lang="sk-SK" sz="900" dirty="0" err="1" smtClean="0"/>
              <a:t>Dianišková</a:t>
            </a:r>
            <a:endParaRPr lang="sk-SK" sz="900" dirty="0"/>
          </a:p>
        </p:txBody>
      </p:sp>
      <p:pic>
        <p:nvPicPr>
          <p:cNvPr id="12" name="Zástupný symbol obrázka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5757070" y="898325"/>
            <a:ext cx="840000" cy="1260000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5534463" y="2276751"/>
            <a:ext cx="1285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Lucia </a:t>
            </a:r>
            <a:r>
              <a:rPr lang="sk-SK" sz="900" dirty="0" err="1" smtClean="0"/>
              <a:t>Ďurinďáková</a:t>
            </a:r>
            <a:endParaRPr lang="sk-SK" sz="900" dirty="0"/>
          </a:p>
        </p:txBody>
      </p:sp>
      <p:pic>
        <p:nvPicPr>
          <p:cNvPr id="14" name="Obrázok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9905" y="894133"/>
            <a:ext cx="840000" cy="1260000"/>
          </a:xfrm>
          <a:prstGeom prst="rect">
            <a:avLst/>
          </a:prstGeom>
        </p:spPr>
      </p:pic>
      <p:pic>
        <p:nvPicPr>
          <p:cNvPr id="15" name="Obrázok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740" y="894133"/>
            <a:ext cx="840000" cy="1260000"/>
          </a:xfrm>
          <a:prstGeom prst="rect">
            <a:avLst/>
          </a:prstGeom>
        </p:spPr>
      </p:pic>
      <p:pic>
        <p:nvPicPr>
          <p:cNvPr id="16" name="Obrázok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6335" y="920511"/>
            <a:ext cx="877900" cy="1261981"/>
          </a:xfrm>
          <a:prstGeom prst="rect">
            <a:avLst/>
          </a:prstGeom>
        </p:spPr>
      </p:pic>
      <p:pic>
        <p:nvPicPr>
          <p:cNvPr id="17" name="Obrázok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5801" y="894133"/>
            <a:ext cx="840000" cy="1260000"/>
          </a:xfrm>
          <a:prstGeom prst="rect">
            <a:avLst/>
          </a:prstGeom>
        </p:spPr>
      </p:pic>
      <p:pic>
        <p:nvPicPr>
          <p:cNvPr id="18" name="Obrázok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68862" y="894133"/>
            <a:ext cx="840000" cy="1260000"/>
          </a:xfrm>
          <a:prstGeom prst="rect">
            <a:avLst/>
          </a:prstGeom>
        </p:spPr>
      </p:pic>
      <p:sp>
        <p:nvSpPr>
          <p:cNvPr id="19" name="BlokTextu 18"/>
          <p:cNvSpPr txBox="1"/>
          <p:nvPr/>
        </p:nvSpPr>
        <p:spPr>
          <a:xfrm>
            <a:off x="6917640" y="2276751"/>
            <a:ext cx="1124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Lucia </a:t>
            </a:r>
            <a:r>
              <a:rPr lang="sk-SK" sz="900" dirty="0" err="1" smtClean="0"/>
              <a:t>Halajová</a:t>
            </a:r>
            <a:endParaRPr lang="sk-SK" sz="900" dirty="0"/>
          </a:p>
        </p:txBody>
      </p:sp>
      <p:sp>
        <p:nvSpPr>
          <p:cNvPr id="20" name="BlokTextu 19"/>
          <p:cNvSpPr txBox="1"/>
          <p:nvPr/>
        </p:nvSpPr>
        <p:spPr>
          <a:xfrm>
            <a:off x="8097309" y="2253690"/>
            <a:ext cx="1370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Nina </a:t>
            </a:r>
            <a:r>
              <a:rPr lang="sk-SK" sz="900" dirty="0" err="1" smtClean="0"/>
              <a:t>Husenicová</a:t>
            </a:r>
            <a:endParaRPr lang="sk-SK" sz="900" dirty="0"/>
          </a:p>
        </p:txBody>
      </p:sp>
      <p:sp>
        <p:nvSpPr>
          <p:cNvPr id="21" name="BlokTextu 20"/>
          <p:cNvSpPr txBox="1"/>
          <p:nvPr/>
        </p:nvSpPr>
        <p:spPr>
          <a:xfrm>
            <a:off x="9539150" y="2276751"/>
            <a:ext cx="109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Diana </a:t>
            </a:r>
            <a:r>
              <a:rPr lang="sk-SK" sz="900" dirty="0" err="1" smtClean="0"/>
              <a:t>Huslíková</a:t>
            </a:r>
            <a:endParaRPr lang="sk-SK" sz="900" dirty="0"/>
          </a:p>
        </p:txBody>
      </p:sp>
      <p:sp>
        <p:nvSpPr>
          <p:cNvPr id="22" name="BlokTextu 21"/>
          <p:cNvSpPr txBox="1"/>
          <p:nvPr/>
        </p:nvSpPr>
        <p:spPr>
          <a:xfrm>
            <a:off x="10826597" y="2276751"/>
            <a:ext cx="1124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Dávid </a:t>
            </a:r>
            <a:r>
              <a:rPr lang="sk-SK" sz="900" dirty="0" err="1" smtClean="0"/>
              <a:t>Kančo</a:t>
            </a:r>
            <a:endParaRPr lang="sk-SK" sz="900" dirty="0"/>
          </a:p>
        </p:txBody>
      </p:sp>
      <p:pic>
        <p:nvPicPr>
          <p:cNvPr id="23" name="Obrázok 2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132" y="2981472"/>
            <a:ext cx="840000" cy="1260000"/>
          </a:xfrm>
          <a:prstGeom prst="rect">
            <a:avLst/>
          </a:prstGeom>
        </p:spPr>
      </p:pic>
      <p:pic>
        <p:nvPicPr>
          <p:cNvPr id="24" name="Obrázok 2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26188" y="3018041"/>
            <a:ext cx="883545" cy="1260000"/>
          </a:xfrm>
          <a:prstGeom prst="rect">
            <a:avLst/>
          </a:prstGeom>
        </p:spPr>
      </p:pic>
      <p:pic>
        <p:nvPicPr>
          <p:cNvPr id="25" name="Obrázok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6960" y="3023811"/>
            <a:ext cx="883545" cy="1260000"/>
          </a:xfrm>
          <a:prstGeom prst="rect">
            <a:avLst/>
          </a:prstGeom>
        </p:spPr>
      </p:pic>
      <p:pic>
        <p:nvPicPr>
          <p:cNvPr id="26" name="Obrázok 2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57070" y="3020696"/>
            <a:ext cx="840000" cy="1260000"/>
          </a:xfrm>
          <a:prstGeom prst="rect">
            <a:avLst/>
          </a:prstGeom>
        </p:spPr>
      </p:pic>
      <p:pic>
        <p:nvPicPr>
          <p:cNvPr id="27" name="Obrázok 26">
            <a:hlinkClick r:id="rId26" action="ppaction://hlinksldjump"/>
          </p:cNvPr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2974054" y="2686510"/>
            <a:ext cx="1080000" cy="1620000"/>
          </a:xfrm>
          <a:prstGeom prst="rect">
            <a:avLst/>
          </a:prstGeom>
        </p:spPr>
      </p:pic>
      <p:pic>
        <p:nvPicPr>
          <p:cNvPr id="28" name="Obrázok 27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58458" y="3018041"/>
            <a:ext cx="840000" cy="1260000"/>
          </a:xfrm>
          <a:prstGeom prst="rect">
            <a:avLst/>
          </a:prstGeom>
        </p:spPr>
      </p:pic>
      <p:pic>
        <p:nvPicPr>
          <p:cNvPr id="29" name="Obrázok 2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49056" y="2686510"/>
            <a:ext cx="1080000" cy="1620000"/>
          </a:xfrm>
          <a:prstGeom prst="rect">
            <a:avLst/>
          </a:prstGeom>
        </p:spPr>
      </p:pic>
      <p:pic>
        <p:nvPicPr>
          <p:cNvPr id="30" name="Obrázok 29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65575" y="3019394"/>
            <a:ext cx="840000" cy="1260000"/>
          </a:xfrm>
          <a:prstGeom prst="rect">
            <a:avLst/>
          </a:prstGeom>
        </p:spPr>
      </p:pic>
      <p:pic>
        <p:nvPicPr>
          <p:cNvPr id="31" name="Obrázok 30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968410" y="3018041"/>
            <a:ext cx="840000" cy="1260000"/>
          </a:xfrm>
          <a:prstGeom prst="rect">
            <a:avLst/>
          </a:prstGeom>
        </p:spPr>
      </p:pic>
      <p:sp>
        <p:nvSpPr>
          <p:cNvPr id="32" name="BlokTextu 31"/>
          <p:cNvSpPr txBox="1"/>
          <p:nvPr/>
        </p:nvSpPr>
        <p:spPr>
          <a:xfrm>
            <a:off x="450935" y="4328548"/>
            <a:ext cx="844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Michal </a:t>
            </a:r>
            <a:r>
              <a:rPr lang="sk-SK" sz="900" dirty="0" err="1" smtClean="0"/>
              <a:t>Kiš</a:t>
            </a:r>
            <a:endParaRPr lang="sk-SK" sz="900" dirty="0"/>
          </a:p>
        </p:txBody>
      </p:sp>
      <p:sp>
        <p:nvSpPr>
          <p:cNvPr id="33" name="BlokTextu 32"/>
          <p:cNvSpPr txBox="1"/>
          <p:nvPr/>
        </p:nvSpPr>
        <p:spPr>
          <a:xfrm>
            <a:off x="1485566" y="4338134"/>
            <a:ext cx="1370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František </a:t>
            </a:r>
            <a:r>
              <a:rPr lang="sk-SK" sz="900" dirty="0" err="1" smtClean="0"/>
              <a:t>Latinák</a:t>
            </a:r>
            <a:endParaRPr lang="sk-SK" sz="900" dirty="0"/>
          </a:p>
        </p:txBody>
      </p:sp>
      <p:sp>
        <p:nvSpPr>
          <p:cNvPr id="34" name="BlokTextu 33"/>
          <p:cNvSpPr txBox="1"/>
          <p:nvPr/>
        </p:nvSpPr>
        <p:spPr>
          <a:xfrm>
            <a:off x="2754276" y="4328548"/>
            <a:ext cx="1508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Dana Dúbravská</a:t>
            </a:r>
            <a:endParaRPr lang="sk-SK" sz="900" dirty="0"/>
          </a:p>
        </p:txBody>
      </p:sp>
      <p:sp>
        <p:nvSpPr>
          <p:cNvPr id="35" name="BlokTextu 34"/>
          <p:cNvSpPr txBox="1"/>
          <p:nvPr/>
        </p:nvSpPr>
        <p:spPr>
          <a:xfrm>
            <a:off x="4086917" y="4336047"/>
            <a:ext cx="1552130" cy="23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Rebeka </a:t>
            </a:r>
            <a:r>
              <a:rPr lang="sk-SK" sz="900" dirty="0" err="1" smtClean="0"/>
              <a:t>Magyarová</a:t>
            </a:r>
            <a:endParaRPr lang="sk-SK" sz="900" dirty="0"/>
          </a:p>
        </p:txBody>
      </p:sp>
      <p:sp>
        <p:nvSpPr>
          <p:cNvPr id="36" name="BlokTextu 35"/>
          <p:cNvSpPr txBox="1"/>
          <p:nvPr/>
        </p:nvSpPr>
        <p:spPr>
          <a:xfrm>
            <a:off x="5170043" y="4342497"/>
            <a:ext cx="20140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Gabriela </a:t>
            </a:r>
            <a:r>
              <a:rPr lang="sk-SK" sz="900" dirty="0" err="1" smtClean="0"/>
              <a:t>Martinovicová</a:t>
            </a:r>
            <a:endParaRPr lang="sk-SK" sz="900" dirty="0"/>
          </a:p>
        </p:txBody>
      </p:sp>
      <p:sp>
        <p:nvSpPr>
          <p:cNvPr id="37" name="BlokTextu 36"/>
          <p:cNvSpPr txBox="1"/>
          <p:nvPr/>
        </p:nvSpPr>
        <p:spPr>
          <a:xfrm>
            <a:off x="6760908" y="4334978"/>
            <a:ext cx="1435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Patrícia </a:t>
            </a:r>
            <a:r>
              <a:rPr lang="sk-SK" sz="900" dirty="0" err="1" smtClean="0"/>
              <a:t>Melišíková</a:t>
            </a:r>
            <a:endParaRPr lang="sk-SK" sz="900" dirty="0"/>
          </a:p>
        </p:txBody>
      </p:sp>
      <p:sp>
        <p:nvSpPr>
          <p:cNvPr id="38" name="BlokTextu 37"/>
          <p:cNvSpPr txBox="1"/>
          <p:nvPr/>
        </p:nvSpPr>
        <p:spPr>
          <a:xfrm>
            <a:off x="7984915" y="4334978"/>
            <a:ext cx="1595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Helena </a:t>
            </a:r>
            <a:r>
              <a:rPr lang="sk-SK" sz="900" dirty="0" err="1" smtClean="0"/>
              <a:t>Pašiaková</a:t>
            </a:r>
            <a:endParaRPr lang="sk-SK" sz="900" dirty="0"/>
          </a:p>
        </p:txBody>
      </p:sp>
      <p:sp>
        <p:nvSpPr>
          <p:cNvPr id="39" name="BlokTextu 38"/>
          <p:cNvSpPr txBox="1"/>
          <p:nvPr/>
        </p:nvSpPr>
        <p:spPr>
          <a:xfrm>
            <a:off x="9137042" y="4334978"/>
            <a:ext cx="1897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Zuzana </a:t>
            </a:r>
            <a:r>
              <a:rPr lang="sk-SK" sz="900" dirty="0" err="1" smtClean="0"/>
              <a:t>Mitterová</a:t>
            </a:r>
            <a:endParaRPr lang="sk-SK" sz="900" dirty="0"/>
          </a:p>
        </p:txBody>
      </p:sp>
      <p:sp>
        <p:nvSpPr>
          <p:cNvPr id="40" name="BlokTextu 39"/>
          <p:cNvSpPr txBox="1"/>
          <p:nvPr/>
        </p:nvSpPr>
        <p:spPr>
          <a:xfrm>
            <a:off x="10408062" y="4342497"/>
            <a:ext cx="186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Alžbeta </a:t>
            </a:r>
            <a:r>
              <a:rPr lang="sk-SK" sz="900" dirty="0" err="1" smtClean="0"/>
              <a:t>Nosáľová</a:t>
            </a:r>
            <a:endParaRPr lang="sk-SK" sz="900" dirty="0"/>
          </a:p>
        </p:txBody>
      </p:sp>
      <p:pic>
        <p:nvPicPr>
          <p:cNvPr id="41" name="Obrázok 40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21132" y="5143406"/>
            <a:ext cx="840000" cy="1260000"/>
          </a:xfrm>
          <a:prstGeom prst="rect">
            <a:avLst/>
          </a:prstGeom>
        </p:spPr>
      </p:pic>
      <p:pic>
        <p:nvPicPr>
          <p:cNvPr id="42" name="Obrázok 41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750850" y="5143406"/>
            <a:ext cx="840000" cy="1260000"/>
          </a:xfrm>
          <a:prstGeom prst="rect">
            <a:avLst/>
          </a:prstGeom>
        </p:spPr>
      </p:pic>
      <p:pic>
        <p:nvPicPr>
          <p:cNvPr id="43" name="Obrázok 42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088373" y="5145638"/>
            <a:ext cx="840000" cy="1260000"/>
          </a:xfrm>
          <a:prstGeom prst="rect">
            <a:avLst/>
          </a:prstGeom>
        </p:spPr>
      </p:pic>
      <p:pic>
        <p:nvPicPr>
          <p:cNvPr id="44" name="Obrázok 43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442982" y="5146905"/>
            <a:ext cx="840000" cy="1260000"/>
          </a:xfrm>
          <a:prstGeom prst="rect">
            <a:avLst/>
          </a:prstGeom>
        </p:spPr>
      </p:pic>
      <p:pic>
        <p:nvPicPr>
          <p:cNvPr id="45" name="Obrázok 44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763420" y="5143406"/>
            <a:ext cx="840000" cy="1260000"/>
          </a:xfrm>
          <a:prstGeom prst="rect">
            <a:avLst/>
          </a:prstGeom>
        </p:spPr>
      </p:pic>
      <p:pic>
        <p:nvPicPr>
          <p:cNvPr id="46" name="Obrázok 45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058458" y="5143406"/>
            <a:ext cx="840000" cy="1260000"/>
          </a:xfrm>
          <a:prstGeom prst="rect">
            <a:avLst/>
          </a:prstGeom>
        </p:spPr>
      </p:pic>
      <p:pic>
        <p:nvPicPr>
          <p:cNvPr id="47" name="Obrázok 46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362740" y="5147042"/>
            <a:ext cx="840000" cy="1260000"/>
          </a:xfrm>
          <a:prstGeom prst="rect">
            <a:avLst/>
          </a:prstGeom>
        </p:spPr>
      </p:pic>
      <p:pic>
        <p:nvPicPr>
          <p:cNvPr id="48" name="Obrázok 47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665575" y="5143406"/>
            <a:ext cx="840000" cy="1260000"/>
          </a:xfrm>
          <a:prstGeom prst="rect">
            <a:avLst/>
          </a:prstGeom>
        </p:spPr>
      </p:pic>
      <p:sp>
        <p:nvSpPr>
          <p:cNvPr id="49" name="BlokTextu 48"/>
          <p:cNvSpPr txBox="1"/>
          <p:nvPr/>
        </p:nvSpPr>
        <p:spPr>
          <a:xfrm>
            <a:off x="157197" y="6403406"/>
            <a:ext cx="1367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Veronika Pavelková</a:t>
            </a:r>
            <a:endParaRPr lang="sk-SK" sz="900" dirty="0"/>
          </a:p>
        </p:txBody>
      </p:sp>
      <p:sp>
        <p:nvSpPr>
          <p:cNvPr id="50" name="BlokTextu 49"/>
          <p:cNvSpPr txBox="1"/>
          <p:nvPr/>
        </p:nvSpPr>
        <p:spPr>
          <a:xfrm>
            <a:off x="1529884" y="6405638"/>
            <a:ext cx="13716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Zuzana Sabová</a:t>
            </a:r>
            <a:endParaRPr lang="sk-SK" sz="900" dirty="0"/>
          </a:p>
        </p:txBody>
      </p:sp>
      <p:sp>
        <p:nvSpPr>
          <p:cNvPr id="51" name="BlokTextu 50"/>
          <p:cNvSpPr txBox="1"/>
          <p:nvPr/>
        </p:nvSpPr>
        <p:spPr>
          <a:xfrm>
            <a:off x="2886073" y="6403406"/>
            <a:ext cx="1244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Adam </a:t>
            </a:r>
            <a:r>
              <a:rPr lang="sk-SK" sz="900" dirty="0" err="1" smtClean="0"/>
              <a:t>Strigáč</a:t>
            </a:r>
            <a:endParaRPr lang="sk-SK" sz="900" dirty="0"/>
          </a:p>
        </p:txBody>
      </p:sp>
      <p:sp>
        <p:nvSpPr>
          <p:cNvPr id="52" name="BlokTextu 51"/>
          <p:cNvSpPr txBox="1"/>
          <p:nvPr/>
        </p:nvSpPr>
        <p:spPr>
          <a:xfrm>
            <a:off x="4153273" y="6403406"/>
            <a:ext cx="14194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Tereza </a:t>
            </a:r>
            <a:r>
              <a:rPr lang="sk-SK" sz="900" dirty="0" err="1" smtClean="0"/>
              <a:t>Suchardová</a:t>
            </a:r>
            <a:endParaRPr lang="sk-SK" sz="900" dirty="0"/>
          </a:p>
        </p:txBody>
      </p:sp>
      <p:sp>
        <p:nvSpPr>
          <p:cNvPr id="53" name="BlokTextu 52"/>
          <p:cNvSpPr txBox="1"/>
          <p:nvPr/>
        </p:nvSpPr>
        <p:spPr>
          <a:xfrm>
            <a:off x="5389670" y="6408244"/>
            <a:ext cx="158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Kristína </a:t>
            </a:r>
            <a:r>
              <a:rPr lang="sk-SK" sz="900" dirty="0" err="1" smtClean="0"/>
              <a:t>Šajbanová</a:t>
            </a:r>
            <a:endParaRPr lang="sk-SK" sz="900" dirty="0"/>
          </a:p>
        </p:txBody>
      </p:sp>
      <p:sp>
        <p:nvSpPr>
          <p:cNvPr id="54" name="BlokTextu 53"/>
          <p:cNvSpPr txBox="1"/>
          <p:nvPr/>
        </p:nvSpPr>
        <p:spPr>
          <a:xfrm>
            <a:off x="6121463" y="6403406"/>
            <a:ext cx="2713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Timotej Štefánik</a:t>
            </a:r>
            <a:endParaRPr lang="sk-SK" sz="900" dirty="0"/>
          </a:p>
        </p:txBody>
      </p:sp>
      <p:sp>
        <p:nvSpPr>
          <p:cNvPr id="55" name="BlokTextu 54"/>
          <p:cNvSpPr txBox="1"/>
          <p:nvPr/>
        </p:nvSpPr>
        <p:spPr>
          <a:xfrm>
            <a:off x="7624767" y="6403406"/>
            <a:ext cx="2315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Nikola Šuleková</a:t>
            </a:r>
            <a:endParaRPr lang="sk-SK" sz="900" dirty="0"/>
          </a:p>
        </p:txBody>
      </p:sp>
      <p:sp>
        <p:nvSpPr>
          <p:cNvPr id="56" name="BlokTextu 55"/>
          <p:cNvSpPr txBox="1"/>
          <p:nvPr/>
        </p:nvSpPr>
        <p:spPr>
          <a:xfrm>
            <a:off x="8930316" y="6397637"/>
            <a:ext cx="2315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Natália </a:t>
            </a:r>
            <a:r>
              <a:rPr lang="sk-SK" sz="900" dirty="0" err="1" smtClean="0"/>
              <a:t>Verkinová</a:t>
            </a:r>
            <a:endParaRPr lang="sk-SK" sz="900" dirty="0"/>
          </a:p>
        </p:txBody>
      </p:sp>
      <p:sp>
        <p:nvSpPr>
          <p:cNvPr id="57" name="BlokTextu 56"/>
          <p:cNvSpPr txBox="1"/>
          <p:nvPr/>
        </p:nvSpPr>
        <p:spPr>
          <a:xfrm>
            <a:off x="10164155" y="6389964"/>
            <a:ext cx="2448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0" dirty="0" smtClean="0"/>
              <a:t>Dominika Vojteková</a:t>
            </a:r>
            <a:endParaRPr lang="sk-SK" sz="900" dirty="0"/>
          </a:p>
        </p:txBody>
      </p:sp>
      <p:pic>
        <p:nvPicPr>
          <p:cNvPr id="3" name="Obrázok 2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0968410" y="5122291"/>
            <a:ext cx="840000" cy="1260000"/>
          </a:xfrm>
          <a:prstGeom prst="rect">
            <a:avLst/>
          </a:prstGeom>
        </p:spPr>
      </p:pic>
      <p:pic>
        <p:nvPicPr>
          <p:cNvPr id="4" name="Obrázok 3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088373" y="894133"/>
            <a:ext cx="840000" cy="1260000"/>
          </a:xfrm>
          <a:prstGeom prst="rect">
            <a:avLst/>
          </a:prstGeom>
        </p:spPr>
      </p:pic>
      <p:pic>
        <p:nvPicPr>
          <p:cNvPr id="7" name="Obrázok 6">
            <a:hlinkClick r:id="rId56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39" y="73116"/>
            <a:ext cx="651771" cy="6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Dávid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Kančo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Ozdín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Istá vec, že huncút je to,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</a:t>
            </a:r>
            <a:r>
              <a:rPr lang="sk-SK" sz="2000" dirty="0" err="1">
                <a:latin typeface="Segoe Script" panose="020B0504020000000003" pitchFamily="34" charset="0"/>
              </a:rPr>
              <a:t>srandičkách</a:t>
            </a:r>
            <a:r>
              <a:rPr lang="sk-SK" sz="2000" dirty="0">
                <a:latin typeface="Segoe Script" panose="020B0504020000000003" pitchFamily="34" charset="0"/>
              </a:rPr>
              <a:t> mu soka nieto.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škole sa on cíti príjemne,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hlavne keď si trocha zdriemne.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Nebojí sa </a:t>
            </a:r>
            <a:r>
              <a:rPr lang="sk-SK" sz="2000" dirty="0" err="1">
                <a:latin typeface="Segoe Script" panose="020B0504020000000003" pitchFamily="34" charset="0"/>
              </a:rPr>
              <a:t>franiny</a:t>
            </a:r>
            <a:r>
              <a:rPr lang="sk-SK" sz="2000" dirty="0">
                <a:latin typeface="Segoe Script" panose="020B0504020000000003" pitchFamily="34" charset="0"/>
              </a:rPr>
              <a:t>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veď je on chlap z dediny!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6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Michal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Kiš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Rimavská Sobota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Miško, veľký flegmatik,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tomto naňho nemá nik.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 každým je hneď kamarát,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dievčatá má všetky rád.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výške chce študovať,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biznismenom raz sa stať.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72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František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Latinák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7673340" y="751241"/>
            <a:ext cx="3832860" cy="5467443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Heľpa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Stužková by nebola,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keby Ferko nekonal.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Šikovný a vždy milý,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nápomocný v každej chvíli.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Moderátor a či herec,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Fero je náš triedny borec!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1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Rebeka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Magyarová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7673340" y="751241"/>
            <a:ext cx="3832860" cy="5467443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Tisovec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Pracovitá ona 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záhradku si buduje.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bylinkách sa dobre vyzná,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pozná liek na každý príznak.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Pečie, sadí, vyšíva,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učení sa vyžíva.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95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Gabriela </a:t>
            </a:r>
            <a:r>
              <a:rPr lang="sk-SK" sz="40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Martinovicová</a:t>
            </a:r>
            <a:endParaRPr lang="sk-SK" sz="40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Terany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Gabča</a:t>
            </a:r>
            <a:r>
              <a:rPr lang="sk-SK" sz="2000" dirty="0">
                <a:latin typeface="Segoe Script" panose="020B0504020000000003" pitchFamily="34" charset="0"/>
              </a:rPr>
              <a:t> knihy miluje,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stále si ich kupuje.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Doctor</a:t>
            </a:r>
            <a:r>
              <a:rPr lang="sk-SK" sz="2000" dirty="0">
                <a:latin typeface="Segoe Script" panose="020B0504020000000003" pitchFamily="34" charset="0"/>
              </a:rPr>
              <a:t> </a:t>
            </a:r>
            <a:r>
              <a:rPr lang="sk-SK" sz="2000" dirty="0" err="1">
                <a:latin typeface="Segoe Script" panose="020B0504020000000003" pitchFamily="34" charset="0"/>
              </a:rPr>
              <a:t>Who</a:t>
            </a:r>
            <a:r>
              <a:rPr lang="sk-SK" sz="2000" dirty="0">
                <a:latin typeface="Segoe Script" panose="020B0504020000000003" pitchFamily="34" charset="0"/>
              </a:rPr>
              <a:t> a Sherlock Holmes,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 takisto </a:t>
            </a:r>
            <a:r>
              <a:rPr lang="sk-SK" sz="2000" dirty="0" smtClean="0">
                <a:latin typeface="Segoe Script" panose="020B0504020000000003" pitchFamily="34" charset="0"/>
              </a:rPr>
              <a:t>Game </a:t>
            </a:r>
            <a:r>
              <a:rPr lang="sk-SK" sz="2000" dirty="0">
                <a:latin typeface="Segoe Script" panose="020B0504020000000003" pitchFamily="34" charset="0"/>
              </a:rPr>
              <a:t>of </a:t>
            </a:r>
            <a:r>
              <a:rPr lang="sk-SK" sz="2000" dirty="0" err="1">
                <a:latin typeface="Segoe Script" panose="020B0504020000000003" pitchFamily="34" charset="0"/>
              </a:rPr>
              <a:t>Thrones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víne nám vyrastala,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pekná baba z nej sa stala.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59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Patrícia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Melišíková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Jesenské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Fusi</a:t>
            </a:r>
            <a:r>
              <a:rPr lang="sk-SK" sz="2000" dirty="0">
                <a:latin typeface="Segoe Script" panose="020B0504020000000003" pitchFamily="34" charset="0"/>
              </a:rPr>
              <a:t>, koní milovníčka,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má ich rada od malička.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Tepláky a </a:t>
            </a:r>
            <a:r>
              <a:rPr lang="sk-SK" sz="2000" dirty="0" err="1">
                <a:latin typeface="Segoe Script" panose="020B0504020000000003" pitchFamily="34" charset="0"/>
              </a:rPr>
              <a:t>šiltovečka</a:t>
            </a:r>
            <a:r>
              <a:rPr lang="sk-SK" sz="2000" dirty="0">
                <a:latin typeface="Segoe Script" panose="020B0504020000000003" pitchFamily="34" charset="0"/>
              </a:rPr>
              <a:t>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je to triedna flegmatička.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ušiach veľké diery,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želá si žiť v mieri.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Zástupný symbol obrázka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79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Zuzana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Mitterová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Kalinovo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Zuzka, dieťa logiky,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nebojí sa matiky</a:t>
            </a:r>
            <a:r>
              <a:rPr lang="sk-SK" sz="2000" dirty="0" smtClean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 smtClean="0">
                <a:latin typeface="Segoe Script" panose="020B0504020000000003" pitchFamily="34" charset="0"/>
              </a:rPr>
              <a:t>Hoci </a:t>
            </a:r>
            <a:r>
              <a:rPr lang="sk-SK" sz="2000" dirty="0">
                <a:latin typeface="Segoe Script" panose="020B0504020000000003" pitchFamily="34" charset="0"/>
              </a:rPr>
              <a:t>v škole nie je rada,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 prehľadom v nej všetko zvláda.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Pekne Zuzka kresliť vie,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so štetcami čaruje.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22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Alžbeta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Nosáľová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Revúca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Pred chémiou rešpekt má,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biola</a:t>
            </a:r>
            <a:r>
              <a:rPr lang="sk-SK" sz="2000" dirty="0">
                <a:latin typeface="Segoe Script" panose="020B0504020000000003" pitchFamily="34" charset="0"/>
              </a:rPr>
              <a:t> ju nezdolá.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</a:t>
            </a:r>
            <a:r>
              <a:rPr lang="sk-SK" sz="2000" dirty="0" err="1">
                <a:latin typeface="Segoe Script" panose="020B0504020000000003" pitchFamily="34" charset="0"/>
              </a:rPr>
              <a:t>cope</a:t>
            </a:r>
            <a:r>
              <a:rPr lang="sk-SK" sz="2000" dirty="0">
                <a:latin typeface="Segoe Script" panose="020B0504020000000003" pitchFamily="34" charset="0"/>
              </a:rPr>
              <a:t> nosí čierne vlasy,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 má schopnosť </a:t>
            </a:r>
            <a:r>
              <a:rPr lang="sk-SK" sz="2000" dirty="0" err="1">
                <a:latin typeface="Segoe Script" panose="020B0504020000000003" pitchFamily="34" charset="0"/>
              </a:rPr>
              <a:t>dissnúť</a:t>
            </a:r>
            <a:r>
              <a:rPr lang="sk-SK" sz="2000" dirty="0">
                <a:latin typeface="Segoe Script" panose="020B0504020000000003" pitchFamily="34" charset="0"/>
              </a:rPr>
              <a:t> masy.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Sv. Augustína obdivuje,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filozofia ju fascinuje.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Zástupný symbol obrázka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55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Veronika Pavelková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Jesenské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Krátko vlasá </a:t>
            </a:r>
            <a:r>
              <a:rPr lang="sk-SK" sz="2000" dirty="0" err="1">
                <a:latin typeface="Segoe Script" panose="020B0504020000000003" pitchFamily="34" charset="0"/>
              </a:rPr>
              <a:t>blondínečka</a:t>
            </a:r>
            <a:r>
              <a:rPr lang="sk-SK" sz="2000" dirty="0">
                <a:latin typeface="Segoe Script" panose="020B0504020000000003" pitchFamily="34" charset="0"/>
              </a:rPr>
              <a:t>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to ja naša </a:t>
            </a:r>
            <a:r>
              <a:rPr lang="sk-SK" sz="2000" dirty="0" err="1">
                <a:latin typeface="Segoe Script" panose="020B0504020000000003" pitchFamily="34" charset="0"/>
              </a:rPr>
              <a:t>Veronička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Nad </a:t>
            </a:r>
            <a:r>
              <a:rPr lang="sk-SK" sz="2000" dirty="0" err="1">
                <a:latin typeface="Segoe Script" panose="020B0504020000000003" pitchFamily="34" charset="0"/>
              </a:rPr>
              <a:t>mäsiarňou</a:t>
            </a:r>
            <a:r>
              <a:rPr lang="sk-SK" sz="2000" dirty="0">
                <a:latin typeface="Segoe Script" panose="020B0504020000000003" pitchFamily="34" charset="0"/>
              </a:rPr>
              <a:t> ona býva,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skrytý talent v sebe skrýva.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nikoho zlého slovka nepovie,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byť milá na ostatných dobre vie.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98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Zuzana Sabová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Tisovec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Zuzka má hlas slávika,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trápila ju fyzika.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Knižky rada čítava,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klavíri vyhráva.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Chémiu má Zuzka rada,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aj </a:t>
            </a:r>
            <a:r>
              <a:rPr lang="sk-SK" sz="2000" dirty="0" err="1">
                <a:latin typeface="Segoe Script" panose="020B0504020000000003" pitchFamily="34" charset="0"/>
              </a:rPr>
              <a:t>biolu</a:t>
            </a:r>
            <a:r>
              <a:rPr lang="sk-SK" sz="2000" dirty="0">
                <a:latin typeface="Segoe Script" panose="020B0504020000000003" pitchFamily="34" charset="0"/>
              </a:rPr>
              <a:t> hravo zvláda.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6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Dalibor Baran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7481"/>
          <a:stretch>
            <a:fillRect/>
          </a:stretch>
        </p:blipFill>
        <p:spPr>
          <a:xfrm>
            <a:off x="7673340" y="750888"/>
            <a:ext cx="3832860" cy="5715000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Rimavská Sobota </a:t>
            </a:r>
          </a:p>
          <a:p>
            <a:pPr algn="ctr"/>
            <a:r>
              <a:rPr lang="sk-SK" sz="2000" dirty="0" smtClean="0">
                <a:latin typeface="Segoe Script" panose="020B0504020000000003" pitchFamily="34" charset="0"/>
              </a:rPr>
              <a:t>S</a:t>
            </a:r>
            <a:r>
              <a:rPr lang="sk-SK" sz="2000" dirty="0">
                <a:latin typeface="Segoe Script" panose="020B0504020000000003" pitchFamily="34" charset="0"/>
              </a:rPr>
              <a:t> najznámejším účesom,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stal sa triedy predsedom.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O všetkom vždy prvý vie,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 Škótsku bývať plánuje.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 školskej firme pracoval,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výtvarnú chodieval.</a:t>
            </a:r>
          </a:p>
          <a:p>
            <a:endParaRPr lang="sk-SK" dirty="0">
              <a:latin typeface="Viner Hand ITC" panose="03070502030502020203" pitchFamily="66" charset="0"/>
            </a:endParaRPr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00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Adam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Strigáč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Brezno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Večné dieťa v tele chlapa,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škole </a:t>
            </a:r>
            <a:r>
              <a:rPr lang="sk-SK" sz="2000" dirty="0" smtClean="0">
                <a:latin typeface="Segoe Script" panose="020B0504020000000003" pitchFamily="34" charset="0"/>
              </a:rPr>
              <a:t>vždycky </a:t>
            </a:r>
            <a:r>
              <a:rPr lang="sk-SK" sz="2000" dirty="0">
                <a:latin typeface="Segoe Script" panose="020B0504020000000003" pitchFamily="34" charset="0"/>
              </a:rPr>
              <a:t>všetko spapá.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</a:t>
            </a:r>
            <a:r>
              <a:rPr lang="sk-SK" sz="2000" dirty="0" err="1">
                <a:latin typeface="Segoe Script" panose="020B0504020000000003" pitchFamily="34" charset="0"/>
              </a:rPr>
              <a:t>informe</a:t>
            </a:r>
            <a:r>
              <a:rPr lang="sk-SK" sz="2000" dirty="0">
                <a:latin typeface="Segoe Script" panose="020B0504020000000003" pitchFamily="34" charset="0"/>
              </a:rPr>
              <a:t> exceluje,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posilňovni </a:t>
            </a:r>
            <a:r>
              <a:rPr lang="sk-SK" sz="2000" dirty="0" err="1">
                <a:latin typeface="Segoe Script" panose="020B0504020000000003" pitchFamily="34" charset="0"/>
              </a:rPr>
              <a:t>posiluje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Anička je jeho kočka,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okrem nej vždy všetko počká.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5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Tereza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Suchardová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Dudince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Naša Terka ryšavá,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</a:t>
            </a:r>
            <a:r>
              <a:rPr lang="sk-SK" sz="2000" dirty="0" err="1">
                <a:latin typeface="Segoe Script" panose="020B0504020000000003" pitchFamily="34" charset="0"/>
              </a:rPr>
              <a:t>franine</a:t>
            </a:r>
            <a:r>
              <a:rPr lang="sk-SK" sz="2000" dirty="0">
                <a:latin typeface="Segoe Script" panose="020B0504020000000003" pitchFamily="34" charset="0"/>
              </a:rPr>
              <a:t> zaspáva.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Za kamerou stáť by chcela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 natočiť toho veľa.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Party žienka ona je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 </a:t>
            </a:r>
            <a:r>
              <a:rPr lang="sk-SK" sz="2000" dirty="0" err="1">
                <a:latin typeface="Segoe Script" panose="020B0504020000000003" pitchFamily="34" charset="0"/>
              </a:rPr>
              <a:t>Walking</a:t>
            </a:r>
            <a:r>
              <a:rPr lang="sk-SK" sz="2000" dirty="0">
                <a:latin typeface="Segoe Script" panose="020B0504020000000003" pitchFamily="34" charset="0"/>
              </a:rPr>
              <a:t> </a:t>
            </a:r>
            <a:r>
              <a:rPr lang="sk-SK" sz="2000" dirty="0" err="1">
                <a:latin typeface="Segoe Script" panose="020B0504020000000003" pitchFamily="34" charset="0"/>
              </a:rPr>
              <a:t>Dead</a:t>
            </a:r>
            <a:r>
              <a:rPr lang="sk-SK" sz="2000" dirty="0">
                <a:latin typeface="Segoe Script" panose="020B0504020000000003" pitchFamily="34" charset="0"/>
              </a:rPr>
              <a:t> miluje.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Kristína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Šajbanová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Dačov Lom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Kika, naša dlhovláska,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Miňko</a:t>
            </a:r>
            <a:r>
              <a:rPr lang="sk-SK" sz="2000" dirty="0">
                <a:latin typeface="Segoe Script" panose="020B0504020000000003" pitchFamily="34" charset="0"/>
              </a:rPr>
              <a:t> je jej veľká láska.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Usilovná ako včela,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zo všetkého vie tak veľa.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</a:t>
            </a:r>
            <a:r>
              <a:rPr lang="sk-SK" sz="2000" dirty="0" err="1">
                <a:latin typeface="Segoe Script" panose="020B0504020000000003" pitchFamily="34" charset="0"/>
              </a:rPr>
              <a:t>Krtíšane</a:t>
            </a:r>
            <a:r>
              <a:rPr lang="sk-SK" sz="2000" dirty="0">
                <a:latin typeface="Segoe Script" panose="020B0504020000000003" pitchFamily="34" charset="0"/>
              </a:rPr>
              <a:t> tancuje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 ľudovky miluje. 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2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Timotej Štefánik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Zvolen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Hrdý rodák zo Zvolena,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chcela by ho každá žena.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Amerike študoval,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školskej firme šéfoval.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Možno viete, možno nie,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anglinu</a:t>
            </a:r>
            <a:r>
              <a:rPr lang="sk-SK" sz="2000" dirty="0">
                <a:latin typeface="Segoe Script" panose="020B0504020000000003" pitchFamily="34" charset="0"/>
              </a:rPr>
              <a:t> on skvelo vie!</a:t>
            </a:r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95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Nikola Šuleková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Hriňová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Nika, kočka z Hriňovej,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zabaviť sa, to je jej.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škole sa nám nepretrhne,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 pohárikom nepohrdne.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Polku sveta obletela,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misskou sa stať totiž chcela.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48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Natália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Verkinová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Revúca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Ryšavá je naša </a:t>
            </a:r>
            <a:r>
              <a:rPr lang="sk-SK" sz="2000" dirty="0" err="1">
                <a:latin typeface="Segoe Script" panose="020B0504020000000003" pitchFamily="34" charset="0"/>
              </a:rPr>
              <a:t>Naťka</a:t>
            </a:r>
            <a:r>
              <a:rPr lang="sk-SK" sz="2000" dirty="0">
                <a:latin typeface="Segoe Script" panose="020B0504020000000003" pitchFamily="34" charset="0"/>
              </a:rPr>
              <a:t>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páči sa jej mužská briadka.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Najprv MAT-FYZ študovať,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potom v CERN-e pracovať.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Sci</a:t>
            </a:r>
            <a:r>
              <a:rPr lang="sk-SK" sz="2000" dirty="0">
                <a:latin typeface="Segoe Script" panose="020B0504020000000003" pitchFamily="34" charset="0"/>
              </a:rPr>
              <a:t> – </a:t>
            </a:r>
            <a:r>
              <a:rPr lang="sk-SK" sz="2000" dirty="0" err="1">
                <a:latin typeface="Segoe Script" panose="020B0504020000000003" pitchFamily="34" charset="0"/>
              </a:rPr>
              <a:t>fi</a:t>
            </a:r>
            <a:r>
              <a:rPr lang="sk-SK" sz="2000" dirty="0">
                <a:latin typeface="Segoe Script" panose="020B0504020000000003" pitchFamily="34" charset="0"/>
              </a:rPr>
              <a:t> </a:t>
            </a:r>
            <a:r>
              <a:rPr lang="sk-SK" sz="2000" dirty="0" err="1">
                <a:latin typeface="Segoe Script" panose="020B0504020000000003" pitchFamily="34" charset="0"/>
              </a:rPr>
              <a:t>Naťka</a:t>
            </a:r>
            <a:r>
              <a:rPr lang="sk-SK" sz="2000" dirty="0">
                <a:latin typeface="Segoe Script" panose="020B0504020000000003" pitchFamily="34" charset="0"/>
              </a:rPr>
              <a:t> rada má,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humorom vždy oplýva.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42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Dominika Vojteková</a:t>
            </a: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Rimavská Sobota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Dredy</a:t>
            </a:r>
            <a:r>
              <a:rPr lang="sk-SK" sz="2000" dirty="0">
                <a:latin typeface="Segoe Script" panose="020B0504020000000003" pitchFamily="34" charset="0"/>
              </a:rPr>
              <a:t> si do </a:t>
            </a:r>
            <a:r>
              <a:rPr lang="sk-SK" sz="2000" dirty="0" err="1">
                <a:latin typeface="Segoe Script" panose="020B0504020000000003" pitchFamily="34" charset="0"/>
              </a:rPr>
              <a:t>copu</a:t>
            </a:r>
            <a:r>
              <a:rPr lang="sk-SK" sz="2000" dirty="0">
                <a:latin typeface="Segoe Script" panose="020B0504020000000003" pitchFamily="34" charset="0"/>
              </a:rPr>
              <a:t> zapína,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škola je pre ňu malina.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Má však slabú imunitu,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no silnú </a:t>
            </a:r>
            <a:r>
              <a:rPr lang="sk-SK" sz="2000" dirty="0" err="1">
                <a:latin typeface="Segoe Script" panose="020B0504020000000003" pitchFamily="34" charset="0"/>
              </a:rPr>
              <a:t>reggae</a:t>
            </a:r>
            <a:r>
              <a:rPr lang="sk-SK" sz="2000" dirty="0">
                <a:latin typeface="Segoe Script" panose="020B0504020000000003" pitchFamily="34" charset="0"/>
              </a:rPr>
              <a:t> komunitu.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Botaniku sa študovať chystá,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no jej budúcnosť však nie je istá.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45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</a:t>
            </a:r>
            <a:r>
              <a:rPr lang="sk-SK" sz="4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Dana Dúbravská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8083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sk-SK" sz="2000" b="1" i="1" dirty="0" smtClean="0"/>
              <a:t>Brezno</a:t>
            </a:r>
          </a:p>
          <a:p>
            <a:r>
              <a:rPr lang="sk-SK" sz="2000" b="1" i="1" dirty="0" smtClean="0"/>
              <a:t>Triedna učiteľka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Danka – naša kráľovná plesu,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ktovie kam ju nohy ponesú.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 Debnárovej sa Dúbravská stala,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priateľskú povahu si však zachovala.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Kamarátka a autorita v jednom,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spomienky na ňu pôjdu s nami svetom.</a:t>
            </a:r>
          </a:p>
          <a:p>
            <a:pPr algn="ctr"/>
            <a:endParaRPr lang="sk-SK" sz="2000" dirty="0"/>
          </a:p>
        </p:txBody>
      </p:sp>
      <p:sp>
        <p:nvSpPr>
          <p:cNvPr id="6" name="Šípka doľava 5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5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</a:t>
            </a:r>
            <a:r>
              <a:rPr lang="sk-SK" sz="4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</a:t>
            </a:r>
            <a:r>
              <a:rPr lang="sk-SK" sz="4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</a:t>
            </a:r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Helena </a:t>
            </a:r>
            <a:r>
              <a:rPr lang="sk-S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Pašiaková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sk-S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</a:t>
            </a:r>
            <a:r>
              <a:rPr lang="sk-SK" sz="40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</a:t>
            </a:r>
            <a:r>
              <a:rPr lang="sk-S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Tisovec</a:t>
            </a:r>
          </a:p>
          <a:p>
            <a:r>
              <a:rPr lang="sk-SK" sz="2000" b="1" i="1" dirty="0" smtClean="0"/>
              <a:t>Riaditeľka školy</a:t>
            </a:r>
            <a:endParaRPr lang="sk-SK" sz="2000" b="1" i="1" dirty="0"/>
          </a:p>
        </p:txBody>
      </p:sp>
      <p:sp>
        <p:nvSpPr>
          <p:cNvPr id="6" name="Šípka doľava 5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65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Viktória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Berová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7673340" y="751241"/>
            <a:ext cx="3832860" cy="5467443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Jelšava</a:t>
            </a:r>
          </a:p>
          <a:p>
            <a:pPr algn="ctr"/>
            <a:r>
              <a:rPr lang="sk-SK" sz="2000" dirty="0" err="1">
                <a:latin typeface="Segoe Script" panose="020B0504020000000003" pitchFamily="34" charset="0"/>
              </a:rPr>
              <a:t>Viki</a:t>
            </a:r>
            <a:r>
              <a:rPr lang="sk-SK" sz="2000" dirty="0">
                <a:latin typeface="Segoe Script" panose="020B0504020000000003" pitchFamily="34" charset="0"/>
              </a:rPr>
              <a:t> naša maličká,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skromná, tichá myšička.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Vždy humorne naladená,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do školy vždy pripravená.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Celú triedu zachraňuje,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poznámky nám </a:t>
            </a:r>
            <a:r>
              <a:rPr lang="sk-SK" sz="2000" dirty="0" err="1">
                <a:latin typeface="Segoe Script" panose="020B0504020000000003" pitchFamily="34" charset="0"/>
              </a:rPr>
              <a:t>prefocuje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endParaRPr lang="sk-SK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82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Bibiána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Dianišková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Tisovec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Biba, včelia kráľovná,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múdra, pekná, šikovná.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Herečkou sa raz isto stane,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vo hviezdach je to napísané.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Hoci malá vzrastom 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 fyziky vždy všetko vie!</a:t>
            </a:r>
          </a:p>
          <a:p>
            <a:pPr algn="ctr"/>
            <a:endParaRPr lang="sk-SK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r="5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32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Dianišková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Tisovec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Bikini fitness by sa chcela stať,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posilňovni vie </a:t>
            </a:r>
            <a:r>
              <a:rPr lang="sk-SK" sz="2000" dirty="0" err="1">
                <a:latin typeface="Segoe Script" panose="020B0504020000000003" pitchFamily="34" charset="0"/>
              </a:rPr>
              <a:t>Dida</a:t>
            </a:r>
            <a:r>
              <a:rPr lang="sk-SK" sz="2000" dirty="0">
                <a:latin typeface="Segoe Script" panose="020B0504020000000003" pitchFamily="34" charset="0"/>
              </a:rPr>
              <a:t> </a:t>
            </a:r>
            <a:r>
              <a:rPr lang="sk-SK" sz="2000" dirty="0" err="1">
                <a:latin typeface="Segoe Script" panose="020B0504020000000003" pitchFamily="34" charset="0"/>
              </a:rPr>
              <a:t>zamakať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Zaneprázdnená stále býva,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o chvíľach voľných iba sníva.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 šikovnosti na ňu nemá nik,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všetko na svete dokáže vybaviť.</a:t>
            </a:r>
          </a:p>
          <a:p>
            <a:pPr algn="ctr"/>
            <a:endParaRPr lang="sk-SK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Lucia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Ďurinďáková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Brezno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Lucka folklór tancuje,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aj golfu sa venuje.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lyžiach stáť deti učí,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no matika – tá ju mučí.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I na flautu zahrať vie,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čítať knižky miluje.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7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Lucia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Halajová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Rimavské Janovce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Keď sa naša </a:t>
            </a:r>
            <a:r>
              <a:rPr lang="sk-SK" sz="2000" dirty="0" err="1">
                <a:latin typeface="Segoe Script" panose="020B0504020000000003" pitchFamily="34" charset="0"/>
              </a:rPr>
              <a:t>Cucka</a:t>
            </a:r>
            <a:r>
              <a:rPr lang="sk-SK" sz="2000" dirty="0">
                <a:latin typeface="Segoe Script" panose="020B0504020000000003" pitchFamily="34" charset="0"/>
              </a:rPr>
              <a:t> smeje,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zlej nálady v triede nie je.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Z testov ona stresy máva,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kvôli BIO sotva spáva.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nemčine </a:t>
            </a:r>
            <a:r>
              <a:rPr lang="sk-SK" sz="2000" dirty="0" err="1">
                <a:latin typeface="Segoe Script" panose="020B0504020000000003" pitchFamily="34" charset="0"/>
              </a:rPr>
              <a:t>Lucy</a:t>
            </a:r>
            <a:r>
              <a:rPr lang="sk-SK" sz="2000" dirty="0">
                <a:latin typeface="Segoe Script" panose="020B0504020000000003" pitchFamily="34" charset="0"/>
              </a:rPr>
              <a:t> </a:t>
            </a:r>
            <a:r>
              <a:rPr lang="sk-SK" sz="2000" dirty="0" err="1">
                <a:latin typeface="Segoe Script" panose="020B0504020000000003" pitchFamily="34" charset="0"/>
              </a:rPr>
              <a:t>hviezdi</a:t>
            </a:r>
            <a:r>
              <a:rPr lang="sk-SK" sz="2000" dirty="0">
                <a:latin typeface="Segoe Script" panose="020B0504020000000003" pitchFamily="34" charset="0"/>
              </a:rPr>
              <a:t>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na </a:t>
            </a:r>
            <a:r>
              <a:rPr lang="sk-SK" sz="2000" dirty="0" err="1">
                <a:latin typeface="Segoe Script" panose="020B0504020000000003" pitchFamily="34" charset="0"/>
              </a:rPr>
              <a:t>longboarde</a:t>
            </a:r>
            <a:r>
              <a:rPr lang="sk-SK" sz="2000" dirty="0">
                <a:latin typeface="Segoe Script" panose="020B0504020000000003" pitchFamily="34" charset="0"/>
              </a:rPr>
              <a:t> cesty brázdi</a:t>
            </a:r>
          </a:p>
          <a:p>
            <a:pPr algn="ctr"/>
            <a:endParaRPr lang="sk-SK" sz="2000" dirty="0">
              <a:latin typeface="Segoe Script" panose="020B0504020000000003" pitchFamily="34" charset="0"/>
            </a:endParaRPr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59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Nina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Husenicová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Brezno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Nie je žiadna slečinka,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metalu je </a:t>
            </a:r>
            <a:r>
              <a:rPr lang="sk-SK" sz="2000" dirty="0" err="1">
                <a:latin typeface="Segoe Script" panose="020B0504020000000003" pitchFamily="34" charset="0"/>
              </a:rPr>
              <a:t>fanynka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Dievčenský tím zostavila,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futbal ich hrať naučila.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Lyže brúsi každú zimu,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koho myslím? Predsa Ninu!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1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Diana </a:t>
            </a:r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Huslíková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b="1" i="1" dirty="0" smtClean="0"/>
              <a:t>Kalinovo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Miláčikom triedy je,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ona prosto všetko vie.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Stelesnená dokonalosť,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len ju vidieť robí radosť.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Slabôstku má jedinú – </a:t>
            </a:r>
          </a:p>
          <a:p>
            <a:pPr algn="ctr"/>
            <a:r>
              <a:rPr lang="sk-SK" sz="2000" dirty="0">
                <a:latin typeface="Segoe Script" panose="020B0504020000000003" pitchFamily="34" charset="0"/>
              </a:rPr>
              <a:t>nemá rada </a:t>
            </a:r>
            <a:r>
              <a:rPr lang="sk-SK" sz="2000" dirty="0" err="1">
                <a:latin typeface="Segoe Script" panose="020B0504020000000003" pitchFamily="34" charset="0"/>
              </a:rPr>
              <a:t>franinu</a:t>
            </a:r>
            <a:r>
              <a:rPr lang="sk-SK" sz="2000" dirty="0">
                <a:latin typeface="Segoe Script" panose="020B0504020000000003" pitchFamily="34" charset="0"/>
              </a:rPr>
              <a:t>.</a:t>
            </a:r>
          </a:p>
          <a:p>
            <a:pPr algn="ctr"/>
            <a:endParaRPr lang="sk-SK" sz="2000" dirty="0"/>
          </a:p>
        </p:txBody>
      </p:sp>
      <p:sp>
        <p:nvSpPr>
          <p:cNvPr id="5" name="Šípka doľava 4">
            <a:hlinkClick r:id="" action="ppaction://hlinkshowjump?jump=firstslide"/>
          </p:cNvPr>
          <p:cNvSpPr/>
          <p:nvPr/>
        </p:nvSpPr>
        <p:spPr>
          <a:xfrm>
            <a:off x="571500" y="5880100"/>
            <a:ext cx="774700" cy="586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00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pary">
  <a:themeElements>
    <a:clrScheme name="Výpary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ýpary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ýpary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TM04033937[[fn=Výpary]]</Template>
  <TotalTime>336</TotalTime>
  <Words>950</Words>
  <Application>Microsoft Office PowerPoint</Application>
  <PresentationFormat>Širokouhlá</PresentationFormat>
  <Paragraphs>241</Paragraphs>
  <Slides>28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6" baseType="lpstr">
      <vt:lpstr>Aharoni</vt:lpstr>
      <vt:lpstr>Arial</vt:lpstr>
      <vt:lpstr>Bookman Old Style</vt:lpstr>
      <vt:lpstr>Century Gothic</vt:lpstr>
      <vt:lpstr>Lucida Handwriting</vt:lpstr>
      <vt:lpstr>Segoe Script</vt:lpstr>
      <vt:lpstr>Viner Hand ITC</vt:lpstr>
      <vt:lpstr>Výpary</vt:lpstr>
      <vt:lpstr>Evanjelické gymnázium Tisovec 2010 – 2016           (dovidenia v 2021) </vt:lpstr>
      <vt:lpstr>Dalibor Baran</vt:lpstr>
      <vt:lpstr>Viktória Berová</vt:lpstr>
      <vt:lpstr>Bibiána Dianišková</vt:lpstr>
      <vt:lpstr>Diana Dianišková</vt:lpstr>
      <vt:lpstr>Lucia Ďurinďáková</vt:lpstr>
      <vt:lpstr>Lucia Halajová</vt:lpstr>
      <vt:lpstr>Nina Husenicová</vt:lpstr>
      <vt:lpstr>Diana Huslíková</vt:lpstr>
      <vt:lpstr>Dávid Kančo</vt:lpstr>
      <vt:lpstr>Michal Kiš</vt:lpstr>
      <vt:lpstr>František Latinák</vt:lpstr>
      <vt:lpstr>Rebeka Magyarová</vt:lpstr>
      <vt:lpstr>Gabriela Martinovicová</vt:lpstr>
      <vt:lpstr>Patrícia Melišíková</vt:lpstr>
      <vt:lpstr>Zuzana Mitterová</vt:lpstr>
      <vt:lpstr>Alžbeta Nosáľová</vt:lpstr>
      <vt:lpstr>Veronika Pavelková</vt:lpstr>
      <vt:lpstr>Zuzana Sabová</vt:lpstr>
      <vt:lpstr>Adam Strigáč</vt:lpstr>
      <vt:lpstr>Tereza Suchardová</vt:lpstr>
      <vt:lpstr>Kristína Šajbanová</vt:lpstr>
      <vt:lpstr>Timotej Štefánik</vt:lpstr>
      <vt:lpstr>Nikola Šuleková</vt:lpstr>
      <vt:lpstr>Natália Verkinová</vt:lpstr>
      <vt:lpstr>Dominika Vojteková</vt:lpstr>
      <vt:lpstr>Mgr. Dana Dúbravská</vt:lpstr>
      <vt:lpstr>PhDr. Helena Pašiaková, PhD</vt:lpstr>
    </vt:vector>
  </TitlesOfParts>
  <Company>MPC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q</dc:creator>
  <cp:lastModifiedBy>q</cp:lastModifiedBy>
  <cp:revision>31</cp:revision>
  <dcterms:created xsi:type="dcterms:W3CDTF">2016-06-20T09:49:19Z</dcterms:created>
  <dcterms:modified xsi:type="dcterms:W3CDTF">2016-06-24T06:22:19Z</dcterms:modified>
</cp:coreProperties>
</file>