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3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098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53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295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117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7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056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30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67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549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859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97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7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009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17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594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2D27A2-5DC2-4F6D-BDD4-4D28570C2A0D}" type="datetimeFigureOut">
              <a:rPr lang="sk-SK" smtClean="0"/>
              <a:t>19. 6. 2019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18AF5A-3F55-4EDC-B83C-F259256F3A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632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9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eg"/><Relationship Id="rId18" Type="http://schemas.openxmlformats.org/officeDocument/2006/relationships/slide" Target="slide17.xml"/><Relationship Id="rId26" Type="http://schemas.openxmlformats.org/officeDocument/2006/relationships/slide" Target="slide23.xml"/><Relationship Id="rId39" Type="http://schemas.openxmlformats.org/officeDocument/2006/relationships/image" Target="../media/image25.jpeg"/><Relationship Id="rId21" Type="http://schemas.openxmlformats.org/officeDocument/2006/relationships/image" Target="../media/image16.jpeg"/><Relationship Id="rId34" Type="http://schemas.openxmlformats.org/officeDocument/2006/relationships/slide" Target="slide8.xml"/><Relationship Id="rId42" Type="http://schemas.openxmlformats.org/officeDocument/2006/relationships/slide" Target="slide9.xml"/><Relationship Id="rId47" Type="http://schemas.openxmlformats.org/officeDocument/2006/relationships/image" Target="../media/image29.jpeg"/><Relationship Id="rId50" Type="http://schemas.openxmlformats.org/officeDocument/2006/relationships/slide" Target="slide3.xml"/><Relationship Id="rId7" Type="http://schemas.openxmlformats.org/officeDocument/2006/relationships/image" Target="../media/image9.jpeg"/><Relationship Id="rId2" Type="http://schemas.openxmlformats.org/officeDocument/2006/relationships/slide" Target="slide5.xml"/><Relationship Id="rId16" Type="http://schemas.openxmlformats.org/officeDocument/2006/relationships/slide" Target="slide16.xml"/><Relationship Id="rId29" Type="http://schemas.openxmlformats.org/officeDocument/2006/relationships/image" Target="../media/image20.jpeg"/><Relationship Id="rId11" Type="http://schemas.openxmlformats.org/officeDocument/2006/relationships/image" Target="../media/image11.jpeg"/><Relationship Id="rId24" Type="http://schemas.openxmlformats.org/officeDocument/2006/relationships/slide" Target="slide22.xml"/><Relationship Id="rId32" Type="http://schemas.openxmlformats.org/officeDocument/2006/relationships/slide" Target="slide26.xml"/><Relationship Id="rId37" Type="http://schemas.openxmlformats.org/officeDocument/2006/relationships/image" Target="../media/image24.jpeg"/><Relationship Id="rId40" Type="http://schemas.openxmlformats.org/officeDocument/2006/relationships/slide" Target="slide7.xml"/><Relationship Id="rId45" Type="http://schemas.openxmlformats.org/officeDocument/2006/relationships/image" Target="../media/image28.jpeg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23" Type="http://schemas.openxmlformats.org/officeDocument/2006/relationships/image" Target="../media/image17.jpeg"/><Relationship Id="rId28" Type="http://schemas.openxmlformats.org/officeDocument/2006/relationships/slide" Target="slide24.xml"/><Relationship Id="rId36" Type="http://schemas.openxmlformats.org/officeDocument/2006/relationships/slide" Target="slide19.xml"/><Relationship Id="rId49" Type="http://schemas.openxmlformats.org/officeDocument/2006/relationships/image" Target="../media/image30.jpeg"/><Relationship Id="rId10" Type="http://schemas.openxmlformats.org/officeDocument/2006/relationships/slide" Target="slide12.xml"/><Relationship Id="rId19" Type="http://schemas.openxmlformats.org/officeDocument/2006/relationships/image" Target="../media/image15.jpeg"/><Relationship Id="rId31" Type="http://schemas.openxmlformats.org/officeDocument/2006/relationships/image" Target="../media/image21.jpeg"/><Relationship Id="rId44" Type="http://schemas.openxmlformats.org/officeDocument/2006/relationships/slide" Target="slide6.xml"/><Relationship Id="rId4" Type="http://schemas.openxmlformats.org/officeDocument/2006/relationships/slide" Target="slide27.xml"/><Relationship Id="rId9" Type="http://schemas.openxmlformats.org/officeDocument/2006/relationships/image" Target="../media/image10.jpeg"/><Relationship Id="rId14" Type="http://schemas.openxmlformats.org/officeDocument/2006/relationships/slide" Target="slide14.xml"/><Relationship Id="rId22" Type="http://schemas.openxmlformats.org/officeDocument/2006/relationships/slide" Target="slide20.xml"/><Relationship Id="rId27" Type="http://schemas.openxmlformats.org/officeDocument/2006/relationships/image" Target="../media/image19.jpeg"/><Relationship Id="rId30" Type="http://schemas.openxmlformats.org/officeDocument/2006/relationships/slide" Target="slide25.xml"/><Relationship Id="rId35" Type="http://schemas.openxmlformats.org/officeDocument/2006/relationships/image" Target="../media/image23.jpeg"/><Relationship Id="rId43" Type="http://schemas.openxmlformats.org/officeDocument/2006/relationships/image" Target="../media/image27.jpeg"/><Relationship Id="rId48" Type="http://schemas.openxmlformats.org/officeDocument/2006/relationships/slide" Target="slide4.xml"/><Relationship Id="rId8" Type="http://schemas.openxmlformats.org/officeDocument/2006/relationships/slide" Target="slide11.xml"/><Relationship Id="rId51" Type="http://schemas.openxmlformats.org/officeDocument/2006/relationships/image" Target="../media/image31.png"/><Relationship Id="rId3" Type="http://schemas.openxmlformats.org/officeDocument/2006/relationships/image" Target="../media/image7.png"/><Relationship Id="rId12" Type="http://schemas.openxmlformats.org/officeDocument/2006/relationships/slide" Target="slide13.xml"/><Relationship Id="rId17" Type="http://schemas.openxmlformats.org/officeDocument/2006/relationships/image" Target="../media/image14.jpeg"/><Relationship Id="rId25" Type="http://schemas.openxmlformats.org/officeDocument/2006/relationships/image" Target="../media/image18.jpeg"/><Relationship Id="rId33" Type="http://schemas.openxmlformats.org/officeDocument/2006/relationships/image" Target="../media/image22.jpeg"/><Relationship Id="rId38" Type="http://schemas.openxmlformats.org/officeDocument/2006/relationships/slide" Target="slide21.xml"/><Relationship Id="rId46" Type="http://schemas.openxmlformats.org/officeDocument/2006/relationships/slide" Target="slide15.xml"/><Relationship Id="rId20" Type="http://schemas.openxmlformats.org/officeDocument/2006/relationships/slide" Target="slide18.xml"/><Relationship Id="rId41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8.jpe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7" y="2582331"/>
            <a:ext cx="6815669" cy="1926169"/>
          </a:xfrm>
        </p:spPr>
        <p:txBody>
          <a:bodyPr/>
          <a:lstStyle/>
          <a:p>
            <a:r>
              <a:rPr lang="sk-SK" dirty="0" smtClean="0"/>
              <a:t>ELEKTRONICKÉ TABLO</a:t>
            </a:r>
            <a:br>
              <a:rPr lang="sk-SK" dirty="0" smtClean="0"/>
            </a:br>
            <a:r>
              <a:rPr lang="sk-SK" dirty="0" smtClean="0"/>
              <a:t>5.A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692397" y="4634466"/>
            <a:ext cx="229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2018/19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048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278251" y="929898"/>
            <a:ext cx="739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TOBIÁŠ DEKRÉT</a:t>
            </a: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29" y="1576229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5974597" y="1843403"/>
            <a:ext cx="4711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Pingpongom si kráti v škole dlhé chvíle,</a:t>
            </a:r>
          </a:p>
          <a:p>
            <a:r>
              <a:rPr lang="sk-SK" sz="2400" dirty="0" smtClean="0"/>
              <a:t>Stratil viacej loptičiek, ako by mu bolo milé.</a:t>
            </a:r>
          </a:p>
          <a:p>
            <a:r>
              <a:rPr lang="sk-SK" sz="2400" dirty="0" smtClean="0"/>
              <a:t>Vyberavý na hudbu, počúva len klasiku.</a:t>
            </a:r>
          </a:p>
          <a:p>
            <a:r>
              <a:rPr lang="sk-SK" sz="2400" dirty="0" smtClean="0"/>
              <a:t>Z nudy len tak pre zábavu, rieši matiku.</a:t>
            </a:r>
          </a:p>
          <a:p>
            <a:r>
              <a:rPr lang="sk-SK" sz="2400" dirty="0" smtClean="0"/>
              <a:t>Na husliach vie hrať iba jedna báseň,</a:t>
            </a:r>
          </a:p>
          <a:p>
            <a:r>
              <a:rPr lang="sk-SK" sz="2400" dirty="0" smtClean="0"/>
              <a:t>v šachu je lepší ako </a:t>
            </a:r>
            <a:r>
              <a:rPr lang="sk-SK" sz="2400" dirty="0" err="1" smtClean="0"/>
              <a:t>Magnus</a:t>
            </a:r>
            <a:r>
              <a:rPr lang="sk-SK" sz="2400" dirty="0" smtClean="0"/>
              <a:t> </a:t>
            </a:r>
            <a:r>
              <a:rPr lang="sk-SK" sz="2400" dirty="0" err="1" smtClean="0"/>
              <a:t>Carlsen</a:t>
            </a:r>
            <a:r>
              <a:rPr lang="sk-SK" sz="2400" dirty="0" smtClean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9835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43200" y="991892"/>
            <a:ext cx="736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REBEKA REEM ĎURIŠOVÁ</a:t>
            </a: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95" y="1726080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1105544" y="1854754"/>
            <a:ext cx="54568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Začala hodina, učiteľka vojde,</a:t>
            </a:r>
          </a:p>
          <a:p>
            <a:r>
              <a:rPr lang="sk-SK" sz="2400" dirty="0" smtClean="0"/>
              <a:t>„Kto nám dnes chýba ?“ otázka zaznie.</a:t>
            </a:r>
          </a:p>
          <a:p>
            <a:r>
              <a:rPr lang="sk-SK" sz="2400" dirty="0" smtClean="0"/>
              <a:t>A skôr než v abecede na D-éčko dôjde,</a:t>
            </a:r>
          </a:p>
          <a:p>
            <a:r>
              <a:rPr lang="sk-SK" sz="2400" dirty="0" smtClean="0"/>
              <a:t>„Nezapisujte ma, ja som tu !“ ozve sa rázne.</a:t>
            </a:r>
          </a:p>
          <a:p>
            <a:r>
              <a:rPr lang="sk-SK" sz="2400" dirty="0" smtClean="0"/>
              <a:t>Zhluk brčiek do triedy beží,</a:t>
            </a:r>
          </a:p>
          <a:p>
            <a:r>
              <a:rPr lang="sk-SK" sz="2400" dirty="0" smtClean="0"/>
              <a:t>a nie je to len dneska, </a:t>
            </a:r>
          </a:p>
          <a:p>
            <a:r>
              <a:rPr lang="sk-SK" sz="2400" dirty="0" smtClean="0"/>
              <a:t>či slnko svieti a či sneží, naša </a:t>
            </a:r>
            <a:r>
              <a:rPr lang="sk-SK" sz="2400" dirty="0" err="1" smtClean="0"/>
              <a:t>Becky</a:t>
            </a:r>
            <a:r>
              <a:rPr lang="sk-SK" sz="2400" dirty="0" smtClean="0"/>
              <a:t> stále mešká.</a:t>
            </a:r>
          </a:p>
          <a:p>
            <a:r>
              <a:rPr lang="sk-SK" sz="2400" dirty="0" smtClean="0"/>
              <a:t>Hneď však aj ľutuje, že prišla na hodinu,</a:t>
            </a:r>
          </a:p>
          <a:p>
            <a:r>
              <a:rPr lang="sk-SK" sz="2400" dirty="0" smtClean="0"/>
              <a:t>na izbe zabudla si celú francúzštinu.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654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12203" y="1022888"/>
            <a:ext cx="691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DÁVID FILIPIAK</a:t>
            </a: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29" y="1669219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5744698" y="2305725"/>
            <a:ext cx="4864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Modré oči, krátke brčky, dobrá povaha, </a:t>
            </a:r>
          </a:p>
          <a:p>
            <a:r>
              <a:rPr lang="sk-SK" sz="2400" dirty="0" smtClean="0"/>
              <a:t>preňho pomôcť nie je žiadna námaha.</a:t>
            </a:r>
          </a:p>
          <a:p>
            <a:r>
              <a:rPr lang="sk-SK" sz="2400" dirty="0" smtClean="0"/>
              <a:t>Šikovný vo všetkom, matika, fyzika, IT tiež,</a:t>
            </a:r>
          </a:p>
          <a:p>
            <a:r>
              <a:rPr lang="sk-SK" sz="2400" dirty="0" smtClean="0"/>
              <a:t>odpoveď vie skôr než otázku odpovieš.</a:t>
            </a:r>
          </a:p>
          <a:p>
            <a:r>
              <a:rPr lang="sk-SK" sz="2400" dirty="0" smtClean="0"/>
              <a:t>V hlave má veľkú múdrosť natlačenú,</a:t>
            </a:r>
          </a:p>
          <a:p>
            <a:r>
              <a:rPr lang="sk-SK" sz="2400" dirty="0"/>
              <a:t>s</a:t>
            </a:r>
            <a:r>
              <a:rPr lang="sk-SK" sz="2400" dirty="0" smtClean="0"/>
              <a:t>tavím sa, že prvý z nás vyhrá Nobelovu cenu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60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231756" y="1022888"/>
            <a:ext cx="787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/>
              <a:t>MATEJ </a:t>
            </a:r>
            <a:r>
              <a:rPr lang="sk-SK" sz="3600" b="1" dirty="0"/>
              <a:t>GOLDSCHMIDT</a:t>
            </a: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37" y="1669219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1384300" y="2490391"/>
            <a:ext cx="5287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Na hodine tíško sedí, človek by aj zabudol,</a:t>
            </a:r>
          </a:p>
          <a:p>
            <a:r>
              <a:rPr lang="sk-SK" sz="2400" dirty="0"/>
              <a:t>k</a:t>
            </a:r>
            <a:r>
              <a:rPr lang="sk-SK" sz="2400" dirty="0" smtClean="0"/>
              <a:t>eby vkuse nehľadel, zo </a:t>
            </a:r>
            <a:r>
              <a:rPr lang="sk-SK" sz="2400" dirty="0" err="1" smtClean="0"/>
              <a:t>zadu</a:t>
            </a:r>
            <a:r>
              <a:rPr lang="sk-SK" sz="2400" dirty="0" smtClean="0"/>
              <a:t> mu na drdol.</a:t>
            </a:r>
          </a:p>
          <a:p>
            <a:r>
              <a:rPr lang="sk-SK" sz="2400" dirty="0" smtClean="0"/>
              <a:t>Keď pri futbale góly kosí, </a:t>
            </a:r>
          </a:p>
          <a:p>
            <a:r>
              <a:rPr lang="sk-SK" sz="2400" dirty="0"/>
              <a:t>d</a:t>
            </a:r>
            <a:r>
              <a:rPr lang="sk-SK" sz="2400" dirty="0" smtClean="0"/>
              <a:t>lhé vlasy v uzle nosí.</a:t>
            </a:r>
          </a:p>
          <a:p>
            <a:r>
              <a:rPr lang="sk-SK" sz="2400" dirty="0" smtClean="0"/>
              <a:t>Keď náhodou všetko zlyhá, od ruštiny do fyziky,</a:t>
            </a:r>
          </a:p>
          <a:p>
            <a:r>
              <a:rPr lang="sk-SK" sz="2400" dirty="0" smtClean="0"/>
              <a:t>možno sa dá po tatkovi, na kariéru politiky.</a:t>
            </a:r>
          </a:p>
        </p:txBody>
      </p:sp>
    </p:spTree>
    <p:extLst>
      <p:ext uri="{BB962C8B-B14F-4D97-AF65-F5344CB8AC3E}">
        <p14:creationId xmlns:p14="http://schemas.microsoft.com/office/powerpoint/2010/main" val="26304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355743" y="976393"/>
            <a:ext cx="712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LUCIA GONDOVÁ</a:t>
            </a: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29" y="1622724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5651500" y="2628562"/>
            <a:ext cx="5651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Vlasy dlhé ako zlatý vodopád,</a:t>
            </a:r>
          </a:p>
          <a:p>
            <a:r>
              <a:rPr lang="sk-SK" sz="2400" dirty="0" smtClean="0"/>
              <a:t>skoro ako </a:t>
            </a:r>
            <a:r>
              <a:rPr lang="sk-SK" sz="2400" dirty="0" err="1" smtClean="0"/>
              <a:t>Rapunzel</a:t>
            </a:r>
            <a:r>
              <a:rPr lang="sk-SK" sz="2400" dirty="0" smtClean="0"/>
              <a:t>, až na to, že nemá hrad.</a:t>
            </a:r>
          </a:p>
          <a:p>
            <a:r>
              <a:rPr lang="sk-SK" sz="2400" dirty="0" smtClean="0"/>
              <a:t>V zime nosí tielka a v lete zas sveter,</a:t>
            </a:r>
          </a:p>
          <a:p>
            <a:r>
              <a:rPr lang="sk-SK" sz="2400" dirty="0" smtClean="0"/>
              <a:t>v zhone asi rozbila si celý termometer.</a:t>
            </a:r>
          </a:p>
          <a:p>
            <a:r>
              <a:rPr lang="sk-SK" sz="2400" dirty="0" smtClean="0"/>
              <a:t>V škole ju často nevidno, no nemajte obavy,</a:t>
            </a:r>
          </a:p>
          <a:p>
            <a:r>
              <a:rPr lang="sk-SK" sz="2400" dirty="0" smtClean="0"/>
              <a:t>zrejme na lúke zapletá do venčekov púpavy.</a:t>
            </a:r>
          </a:p>
        </p:txBody>
      </p:sp>
    </p:spTree>
    <p:extLst>
      <p:ext uri="{BB962C8B-B14F-4D97-AF65-F5344CB8AC3E}">
        <p14:creationId xmlns:p14="http://schemas.microsoft.com/office/powerpoint/2010/main" val="10623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991173" y="945396"/>
            <a:ext cx="618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DOMINIKA KISELEVOVÁ</a:t>
            </a:r>
          </a:p>
        </p:txBody>
      </p:sp>
      <p:pic>
        <p:nvPicPr>
          <p:cNvPr id="4" name="Obrázo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943100" y="2082800"/>
            <a:ext cx="4483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Pred zrkadlom ráno stojí, </a:t>
            </a:r>
          </a:p>
          <a:p>
            <a:r>
              <a:rPr lang="sk-SK" sz="2400" dirty="0" smtClean="0"/>
              <a:t>Do školy sa </a:t>
            </a:r>
            <a:r>
              <a:rPr lang="sk-SK" sz="2400" dirty="0" err="1" smtClean="0"/>
              <a:t>pilne</a:t>
            </a:r>
            <a:r>
              <a:rPr lang="sk-SK" sz="2400" dirty="0" smtClean="0"/>
              <a:t> strojí.</a:t>
            </a:r>
          </a:p>
          <a:p>
            <a:r>
              <a:rPr lang="sk-SK" sz="2400" dirty="0" smtClean="0"/>
              <a:t>Už je to tak rok či dva, a nie je to jej chyba,</a:t>
            </a:r>
          </a:p>
          <a:p>
            <a:r>
              <a:rPr lang="sk-SK" sz="2400" dirty="0" smtClean="0"/>
              <a:t>keď sa Kika nedostaví, aj Dominika v škole chýba.</a:t>
            </a:r>
          </a:p>
          <a:p>
            <a:r>
              <a:rPr lang="sk-SK" sz="2400" dirty="0" smtClean="0"/>
              <a:t>Naozaj sú nerozlučná dvojka,</a:t>
            </a:r>
          </a:p>
          <a:p>
            <a:r>
              <a:rPr lang="sk-SK" sz="2400" dirty="0" smtClean="0"/>
              <a:t>ako keby spájala ich titánová svorka. </a:t>
            </a:r>
            <a:endParaRPr lang="sk-SK" sz="24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32" y="1591727"/>
            <a:ext cx="3239201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63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084163" y="976393"/>
            <a:ext cx="602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JÁN KUBALIAK</a:t>
            </a: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26" y="1622724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5727700" y="2443896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 </a:t>
            </a:r>
            <a:r>
              <a:rPr lang="sk-SK" sz="2400" dirty="0" err="1" smtClean="0"/>
              <a:t>Marvel</a:t>
            </a:r>
            <a:r>
              <a:rPr lang="sk-SK" sz="2400" dirty="0" smtClean="0"/>
              <a:t> tričkách pobehuje po škole,</a:t>
            </a:r>
          </a:p>
          <a:p>
            <a:r>
              <a:rPr lang="sk-SK" sz="2400" dirty="0" smtClean="0"/>
              <a:t>komiksy ma neustále vyložené na stole.</a:t>
            </a:r>
          </a:p>
          <a:p>
            <a:r>
              <a:rPr lang="sk-SK" sz="2400" dirty="0" smtClean="0"/>
              <a:t>S desiatou podelí sa, každý deň a rád,</a:t>
            </a:r>
          </a:p>
          <a:p>
            <a:r>
              <a:rPr lang="sk-SK" sz="2400" dirty="0" smtClean="0"/>
              <a:t>na počítači do večera chcel by sa len hrať.</a:t>
            </a:r>
          </a:p>
          <a:p>
            <a:r>
              <a:rPr lang="sk-SK" sz="2400" dirty="0" smtClean="0"/>
              <a:t>Pri čítaní má rad viac obrátkou ako slov, </a:t>
            </a:r>
          </a:p>
          <a:p>
            <a:r>
              <a:rPr lang="sk-SK" sz="2400" dirty="0" smtClean="0"/>
              <a:t>každá hodina musí končiť jeho trefnou poznámkou.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14282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006672" y="898902"/>
            <a:ext cx="623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PETRA LAURENČÍKOVÁ</a:t>
            </a: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34" y="1545233"/>
            <a:ext cx="3239671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1673529" y="2181739"/>
            <a:ext cx="533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Peťka, poklad preveľký, </a:t>
            </a:r>
          </a:p>
          <a:p>
            <a:r>
              <a:rPr lang="sk-SK" sz="2400" dirty="0" smtClean="0"/>
              <a:t>vrátila sa po roku naspäť z Ameriky.</a:t>
            </a:r>
          </a:p>
          <a:p>
            <a:r>
              <a:rPr lang="sk-SK" sz="2400" dirty="0" err="1" smtClean="0"/>
              <a:t>Speakovať</a:t>
            </a:r>
            <a:r>
              <a:rPr lang="sk-SK" sz="2400" dirty="0" smtClean="0"/>
              <a:t> sa tam intenzívne učila, </a:t>
            </a:r>
          </a:p>
          <a:p>
            <a:r>
              <a:rPr lang="sk-SK" sz="2400" dirty="0" smtClean="0"/>
              <a:t>kopu kamarátov si tam spravila.</a:t>
            </a:r>
          </a:p>
          <a:p>
            <a:r>
              <a:rPr lang="sk-SK" sz="2400" dirty="0" smtClean="0"/>
              <a:t>Často na poslednú chvíľu dobieha na hodinu,</a:t>
            </a:r>
          </a:p>
          <a:p>
            <a:r>
              <a:rPr lang="sk-SK" sz="2400" dirty="0" smtClean="0"/>
              <a:t>je to zaneprázdnený človek, povedzme si na rovinu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88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27702" y="945397"/>
            <a:ext cx="6540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CHIARA MARČOKOVÁ</a:t>
            </a: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34" y="1591728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5642739" y="2228234"/>
            <a:ext cx="54443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Zošit, výkres a či obal od cukríka,</a:t>
            </a:r>
          </a:p>
          <a:p>
            <a:r>
              <a:rPr lang="sk-SK" sz="2400" dirty="0" err="1" smtClean="0"/>
              <a:t>origami</a:t>
            </a:r>
            <a:r>
              <a:rPr lang="sk-SK" sz="2400" dirty="0" smtClean="0"/>
              <a:t> poskladá s hocijakého papierika.</a:t>
            </a:r>
          </a:p>
          <a:p>
            <a:r>
              <a:rPr lang="sk-SK" sz="2400" dirty="0" smtClean="0"/>
              <a:t>S </a:t>
            </a:r>
            <a:r>
              <a:rPr lang="sk-SK" sz="2400" dirty="0" err="1" smtClean="0"/>
              <a:t>hellom</a:t>
            </a:r>
            <a:r>
              <a:rPr lang="sk-SK" sz="2400" dirty="0" smtClean="0"/>
              <a:t> v ruke čaká na novinky s </a:t>
            </a:r>
            <a:r>
              <a:rPr lang="sk-SK" sz="2400" dirty="0" err="1"/>
              <a:t>K</a:t>
            </a:r>
            <a:r>
              <a:rPr lang="sk-SK" sz="2400" dirty="0" err="1" smtClean="0"/>
              <a:t>orey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či jej nový album s pesničkami vydali.</a:t>
            </a:r>
          </a:p>
          <a:p>
            <a:r>
              <a:rPr lang="sk-SK" sz="2400" dirty="0" smtClean="0"/>
              <a:t>Dorozumie sa takmer v každom jazyku, aj po čínsky hoc,</a:t>
            </a:r>
          </a:p>
          <a:p>
            <a:r>
              <a:rPr lang="sk-SK" sz="2400" dirty="0" smtClean="0"/>
              <a:t>pred spaním uvarí si veľkú kávu, tak na dobrú noc.</a:t>
            </a:r>
          </a:p>
        </p:txBody>
      </p:sp>
    </p:spTree>
    <p:extLst>
      <p:ext uri="{BB962C8B-B14F-4D97-AF65-F5344CB8AC3E}">
        <p14:creationId xmlns:p14="http://schemas.microsoft.com/office/powerpoint/2010/main" val="35528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75675" y="960894"/>
            <a:ext cx="661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ROMANA MEDVEĎOVÁ</a:t>
            </a:r>
          </a:p>
        </p:txBody>
      </p:sp>
      <p:pic>
        <p:nvPicPr>
          <p:cNvPr id="3" name="Obrázok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91" y="1607225"/>
            <a:ext cx="3240375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1765300" y="2428397"/>
            <a:ext cx="5219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Či začína, prebieha, a či končí hodina, </a:t>
            </a:r>
          </a:p>
          <a:p>
            <a:r>
              <a:rPr lang="sk-SK" sz="2400" dirty="0" smtClean="0"/>
              <a:t>Romanka je vkuse absolútne zmätená.</a:t>
            </a:r>
          </a:p>
          <a:p>
            <a:r>
              <a:rPr lang="sk-SK" sz="2400" dirty="0" smtClean="0"/>
              <a:t>Len čo učiteľka dopovie, hneď sa rýchlo hlási:</a:t>
            </a:r>
          </a:p>
          <a:p>
            <a:r>
              <a:rPr lang="sk-SK" sz="2400" dirty="0" smtClean="0"/>
              <a:t>„Môžete to zopakovať? Nerozumiem asi.“ </a:t>
            </a:r>
          </a:p>
          <a:p>
            <a:r>
              <a:rPr lang="sk-SK" sz="2400" dirty="0" smtClean="0"/>
              <a:t>Nebojte sa, netrápi ju to ani málinko,</a:t>
            </a:r>
          </a:p>
          <a:p>
            <a:r>
              <a:rPr lang="sk-SK" sz="2400" dirty="0" smtClean="0"/>
              <a:t>radšej si cez víkend sadne na vínko.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104953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070590" y="3905679"/>
            <a:ext cx="7764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ABSOLVENTI EGT </a:t>
            </a:r>
          </a:p>
          <a:p>
            <a:pPr algn="ctr"/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2018/2019</a:t>
            </a: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670" y="901317"/>
            <a:ext cx="1026304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Obrázok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60" y="226801"/>
            <a:ext cx="1026000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Obrázok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115" y="193729"/>
            <a:ext cx="1026000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Obrázok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37" y="2375366"/>
            <a:ext cx="1026000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Obrázok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37" y="2347315"/>
            <a:ext cx="1026000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Obrázok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45" y="139210"/>
            <a:ext cx="1026000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Obrázok 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52" y="901317"/>
            <a:ext cx="1026000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Obrázok 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56" y="193729"/>
            <a:ext cx="1026000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Obrázok 1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30" y="901317"/>
            <a:ext cx="1025892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Obrázok 1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" y="5155742"/>
            <a:ext cx="1026000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Obrázok 1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82" y="3360037"/>
            <a:ext cx="1026000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Obrázok 1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52" y="3214646"/>
            <a:ext cx="1026000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Obrázok 1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67" y="2325812"/>
            <a:ext cx="1026000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Obrázok 1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7" y="193729"/>
            <a:ext cx="1026000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Obrázok 1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48" y="905149"/>
            <a:ext cx="1026000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Obrázok 17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71" y="5155742"/>
            <a:ext cx="1026000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Obrázok 18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05" y="5155742"/>
            <a:ext cx="1026129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Obrázok 19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06" y="5155742"/>
            <a:ext cx="1026117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Obrázok 20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4" y="2347315"/>
            <a:ext cx="1026000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Obrázok 21">
            <a:hlinkClick r:id="rId40" action="ppaction://hlinksldjump"/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82" y="5155742"/>
            <a:ext cx="1026107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Obrázok 22">
            <a:hlinkClick r:id="rId42" action="ppaction://hlinksldjump"/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770" y="5155742"/>
            <a:ext cx="1026525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Obrázok 23">
            <a:hlinkClick r:id="rId44" action="ppaction://hlinksldjump"/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96" y="5155742"/>
            <a:ext cx="1026000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Obrázok 24">
            <a:hlinkClick r:id="rId46" action="ppaction://hlinksldjump"/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57" y="5155742"/>
            <a:ext cx="1025742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6" name="Obrázok 25">
            <a:hlinkClick r:id="rId48" action="ppaction://hlinksldjump"/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82" y="5155742"/>
            <a:ext cx="1026000" cy="136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7" name="Obrázok 26">
            <a:hlinkClick r:id="rId50" action="ppaction://hlinksldjump"/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5213762" y="1753843"/>
            <a:ext cx="1525775" cy="1992795"/>
          </a:xfrm>
          <a:prstGeom prst="rect">
            <a:avLst/>
          </a:prstGeom>
        </p:spPr>
      </p:pic>
      <p:sp>
        <p:nvSpPr>
          <p:cNvPr id="28" name="BlokTextu 27"/>
          <p:cNvSpPr txBox="1"/>
          <p:nvPr/>
        </p:nvSpPr>
        <p:spPr>
          <a:xfrm>
            <a:off x="5164672" y="6509524"/>
            <a:ext cx="1557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Lenka </a:t>
            </a:r>
            <a:r>
              <a:rPr lang="sk-SK" sz="1200" dirty="0" err="1" smtClean="0"/>
              <a:t>Astalošová</a:t>
            </a:r>
            <a:endParaRPr lang="sk-SK" sz="1200" dirty="0"/>
          </a:p>
        </p:txBody>
      </p:sp>
      <p:sp>
        <p:nvSpPr>
          <p:cNvPr id="29" name="BlokTextu 28"/>
          <p:cNvSpPr txBox="1"/>
          <p:nvPr/>
        </p:nvSpPr>
        <p:spPr>
          <a:xfrm>
            <a:off x="3962585" y="2312096"/>
            <a:ext cx="1304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Barbora </a:t>
            </a:r>
            <a:r>
              <a:rPr lang="sk-SK" sz="1200" dirty="0" err="1" smtClean="0"/>
              <a:t>Bábelová</a:t>
            </a:r>
            <a:endParaRPr lang="sk-SK" sz="1200" dirty="0"/>
          </a:p>
        </p:txBody>
      </p:sp>
      <p:sp>
        <p:nvSpPr>
          <p:cNvPr id="30" name="BlokTextu 29"/>
          <p:cNvSpPr txBox="1"/>
          <p:nvPr/>
        </p:nvSpPr>
        <p:spPr>
          <a:xfrm>
            <a:off x="7895048" y="6509523"/>
            <a:ext cx="1307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/>
              <a:t>Sabina</a:t>
            </a:r>
            <a:r>
              <a:rPr lang="sk-SK" sz="1200" dirty="0" smtClean="0"/>
              <a:t> </a:t>
            </a:r>
            <a:r>
              <a:rPr lang="sk-SK" sz="1200" dirty="0" err="1" smtClean="0"/>
              <a:t>Báthoryová</a:t>
            </a:r>
            <a:endParaRPr lang="sk-SK" sz="1200" dirty="0"/>
          </a:p>
        </p:txBody>
      </p:sp>
      <p:sp>
        <p:nvSpPr>
          <p:cNvPr id="31" name="BlokTextu 30"/>
          <p:cNvSpPr txBox="1"/>
          <p:nvPr/>
        </p:nvSpPr>
        <p:spPr>
          <a:xfrm>
            <a:off x="1299087" y="6509523"/>
            <a:ext cx="1212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Tímea </a:t>
            </a:r>
            <a:r>
              <a:rPr lang="sk-SK" sz="1200" dirty="0" err="1" smtClean="0"/>
              <a:t>Božíková</a:t>
            </a:r>
            <a:endParaRPr lang="sk-SK" sz="1200" dirty="0"/>
          </a:p>
        </p:txBody>
      </p:sp>
      <p:sp>
        <p:nvSpPr>
          <p:cNvPr id="32" name="BlokTextu 31"/>
          <p:cNvSpPr txBox="1"/>
          <p:nvPr/>
        </p:nvSpPr>
        <p:spPr>
          <a:xfrm>
            <a:off x="6575517" y="6509523"/>
            <a:ext cx="112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Anna </a:t>
            </a:r>
            <a:r>
              <a:rPr lang="sk-SK" sz="1200" dirty="0" err="1" smtClean="0"/>
              <a:t>Celanová</a:t>
            </a:r>
            <a:endParaRPr lang="sk-SK" sz="1200" dirty="0"/>
          </a:p>
        </p:txBody>
      </p:sp>
      <p:sp>
        <p:nvSpPr>
          <p:cNvPr id="33" name="BlokTextu 32"/>
          <p:cNvSpPr txBox="1"/>
          <p:nvPr/>
        </p:nvSpPr>
        <p:spPr>
          <a:xfrm>
            <a:off x="9215467" y="6513210"/>
            <a:ext cx="1768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Kristína Čunderlíková</a:t>
            </a:r>
            <a:endParaRPr lang="sk-SK" sz="1200" dirty="0"/>
          </a:p>
        </p:txBody>
      </p:sp>
      <p:sp>
        <p:nvSpPr>
          <p:cNvPr id="34" name="BlokTextu 33"/>
          <p:cNvSpPr txBox="1"/>
          <p:nvPr/>
        </p:nvSpPr>
        <p:spPr>
          <a:xfrm>
            <a:off x="10756115" y="1585317"/>
            <a:ext cx="102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/>
              <a:t>Tobiáš</a:t>
            </a:r>
            <a:r>
              <a:rPr lang="sk-SK" sz="1200" dirty="0" smtClean="0"/>
              <a:t> Dekrét</a:t>
            </a:r>
            <a:endParaRPr lang="sk-SK" sz="1200" dirty="0"/>
          </a:p>
        </p:txBody>
      </p:sp>
      <p:sp>
        <p:nvSpPr>
          <p:cNvPr id="35" name="BlokTextu 34"/>
          <p:cNvSpPr txBox="1"/>
          <p:nvPr/>
        </p:nvSpPr>
        <p:spPr>
          <a:xfrm>
            <a:off x="8292837" y="3693812"/>
            <a:ext cx="102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Rebeka </a:t>
            </a:r>
            <a:r>
              <a:rPr lang="sk-SK" sz="1200" dirty="0" err="1" smtClean="0"/>
              <a:t>Reem</a:t>
            </a:r>
            <a:r>
              <a:rPr lang="sk-SK" sz="1200" dirty="0" smtClean="0"/>
              <a:t>         Ďurišová</a:t>
            </a:r>
            <a:endParaRPr lang="sk-SK" sz="1200" dirty="0"/>
          </a:p>
        </p:txBody>
      </p:sp>
      <p:sp>
        <p:nvSpPr>
          <p:cNvPr id="36" name="BlokTextu 35"/>
          <p:cNvSpPr txBox="1"/>
          <p:nvPr/>
        </p:nvSpPr>
        <p:spPr>
          <a:xfrm>
            <a:off x="10768837" y="3693812"/>
            <a:ext cx="1061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Dávid Filipiak</a:t>
            </a:r>
            <a:endParaRPr lang="sk-SK" sz="1200" dirty="0"/>
          </a:p>
        </p:txBody>
      </p:sp>
      <p:sp>
        <p:nvSpPr>
          <p:cNvPr id="37" name="BlokTextu 36"/>
          <p:cNvSpPr txBox="1"/>
          <p:nvPr/>
        </p:nvSpPr>
        <p:spPr>
          <a:xfrm>
            <a:off x="5324735" y="1507210"/>
            <a:ext cx="139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Matej </a:t>
            </a:r>
            <a:r>
              <a:rPr lang="sk-SK" sz="1200" dirty="0" err="1" smtClean="0"/>
              <a:t>Goldschmidt</a:t>
            </a:r>
            <a:endParaRPr lang="sk-SK" sz="1200" dirty="0"/>
          </a:p>
        </p:txBody>
      </p:sp>
      <p:sp>
        <p:nvSpPr>
          <p:cNvPr id="38" name="BlokTextu 37"/>
          <p:cNvSpPr txBox="1"/>
          <p:nvPr/>
        </p:nvSpPr>
        <p:spPr>
          <a:xfrm>
            <a:off x="6752278" y="2262208"/>
            <a:ext cx="1271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Lucia </a:t>
            </a:r>
            <a:r>
              <a:rPr lang="sk-SK" sz="1200" dirty="0" err="1" smtClean="0"/>
              <a:t>Gondová</a:t>
            </a:r>
            <a:endParaRPr lang="sk-SK" sz="1200" dirty="0"/>
          </a:p>
        </p:txBody>
      </p:sp>
      <p:sp>
        <p:nvSpPr>
          <p:cNvPr id="39" name="BlokTextu 38"/>
          <p:cNvSpPr txBox="1"/>
          <p:nvPr/>
        </p:nvSpPr>
        <p:spPr>
          <a:xfrm>
            <a:off x="10613076" y="6536404"/>
            <a:ext cx="1537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Dominika </a:t>
            </a:r>
            <a:r>
              <a:rPr lang="sk-SK" sz="1200" dirty="0" err="1" smtClean="0"/>
              <a:t>Kiselevová</a:t>
            </a:r>
            <a:endParaRPr lang="sk-SK" sz="1200" dirty="0"/>
          </a:p>
        </p:txBody>
      </p:sp>
      <p:sp>
        <p:nvSpPr>
          <p:cNvPr id="40" name="BlokTextu 39"/>
          <p:cNvSpPr txBox="1"/>
          <p:nvPr/>
        </p:nvSpPr>
        <p:spPr>
          <a:xfrm>
            <a:off x="8200356" y="1594801"/>
            <a:ext cx="102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Ján </a:t>
            </a:r>
            <a:r>
              <a:rPr lang="sk-SK" sz="1200" dirty="0" err="1" smtClean="0"/>
              <a:t>Kubaliak</a:t>
            </a:r>
            <a:endParaRPr lang="sk-SK" sz="1200" dirty="0"/>
          </a:p>
        </p:txBody>
      </p:sp>
      <p:sp>
        <p:nvSpPr>
          <p:cNvPr id="41" name="BlokTextu 40"/>
          <p:cNvSpPr txBox="1"/>
          <p:nvPr/>
        </p:nvSpPr>
        <p:spPr>
          <a:xfrm>
            <a:off x="9394770" y="2254411"/>
            <a:ext cx="132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Petra </a:t>
            </a:r>
            <a:r>
              <a:rPr lang="sk-SK" sz="1200" dirty="0" err="1" smtClean="0"/>
              <a:t>Laurenčíková</a:t>
            </a:r>
            <a:endParaRPr lang="sk-SK" sz="1200" dirty="0"/>
          </a:p>
        </p:txBody>
      </p:sp>
      <p:sp>
        <p:nvSpPr>
          <p:cNvPr id="42" name="BlokTextu 41"/>
          <p:cNvSpPr txBox="1"/>
          <p:nvPr/>
        </p:nvSpPr>
        <p:spPr>
          <a:xfrm>
            <a:off x="0" y="6523742"/>
            <a:ext cx="1269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/>
              <a:t>Chiara</a:t>
            </a:r>
            <a:r>
              <a:rPr lang="sk-SK" sz="1200" dirty="0" smtClean="0"/>
              <a:t> </a:t>
            </a:r>
            <a:r>
              <a:rPr lang="sk-SK" sz="1200" dirty="0" err="1" smtClean="0"/>
              <a:t>Marčoková</a:t>
            </a:r>
            <a:endParaRPr lang="sk-SK" sz="1200" dirty="0"/>
          </a:p>
        </p:txBody>
      </p:sp>
      <p:sp>
        <p:nvSpPr>
          <p:cNvPr id="43" name="BlokTextu 42"/>
          <p:cNvSpPr txBox="1"/>
          <p:nvPr/>
        </p:nvSpPr>
        <p:spPr>
          <a:xfrm>
            <a:off x="3769214" y="6510136"/>
            <a:ext cx="1476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Romana Medveďová</a:t>
            </a:r>
            <a:endParaRPr lang="sk-SK" sz="1200" dirty="0"/>
          </a:p>
        </p:txBody>
      </p:sp>
      <p:sp>
        <p:nvSpPr>
          <p:cNvPr id="44" name="BlokTextu 43"/>
          <p:cNvSpPr txBox="1"/>
          <p:nvPr/>
        </p:nvSpPr>
        <p:spPr>
          <a:xfrm>
            <a:off x="1239076" y="4728037"/>
            <a:ext cx="1315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Lucia </a:t>
            </a:r>
            <a:r>
              <a:rPr lang="sk-SK" sz="1200" dirty="0" err="1" smtClean="0"/>
              <a:t>Oravkinová</a:t>
            </a:r>
            <a:endParaRPr lang="sk-SK" sz="1200" dirty="0"/>
          </a:p>
        </p:txBody>
      </p:sp>
      <p:sp>
        <p:nvSpPr>
          <p:cNvPr id="45" name="BlokTextu 44"/>
          <p:cNvSpPr txBox="1"/>
          <p:nvPr/>
        </p:nvSpPr>
        <p:spPr>
          <a:xfrm>
            <a:off x="140767" y="3786144"/>
            <a:ext cx="1098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Marcel Šuhaj</a:t>
            </a:r>
            <a:endParaRPr lang="sk-SK" sz="1200" dirty="0"/>
          </a:p>
        </p:txBody>
      </p:sp>
      <p:sp>
        <p:nvSpPr>
          <p:cNvPr id="46" name="BlokTextu 45"/>
          <p:cNvSpPr txBox="1"/>
          <p:nvPr/>
        </p:nvSpPr>
        <p:spPr>
          <a:xfrm>
            <a:off x="9474530" y="4616991"/>
            <a:ext cx="124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/>
              <a:t>Bianka</a:t>
            </a:r>
            <a:r>
              <a:rPr lang="sk-SK" sz="1200" dirty="0" smtClean="0"/>
              <a:t> </a:t>
            </a:r>
            <a:r>
              <a:rPr lang="sk-SK" sz="1200" dirty="0" err="1" smtClean="0"/>
              <a:t>Švarcová</a:t>
            </a:r>
            <a:endParaRPr lang="sk-SK" sz="1200" dirty="0"/>
          </a:p>
        </p:txBody>
      </p:sp>
      <p:sp>
        <p:nvSpPr>
          <p:cNvPr id="47" name="BlokTextu 46"/>
          <p:cNvSpPr txBox="1"/>
          <p:nvPr/>
        </p:nvSpPr>
        <p:spPr>
          <a:xfrm>
            <a:off x="2496848" y="3720543"/>
            <a:ext cx="1214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Alena </a:t>
            </a:r>
            <a:r>
              <a:rPr lang="sk-SK" sz="1200" dirty="0" err="1" smtClean="0"/>
              <a:t>Tkáčiková</a:t>
            </a:r>
            <a:endParaRPr lang="sk-SK" sz="1200" dirty="0"/>
          </a:p>
        </p:txBody>
      </p:sp>
      <p:sp>
        <p:nvSpPr>
          <p:cNvPr id="48" name="BlokTextu 47"/>
          <p:cNvSpPr txBox="1"/>
          <p:nvPr/>
        </p:nvSpPr>
        <p:spPr>
          <a:xfrm>
            <a:off x="101066" y="1594801"/>
            <a:ext cx="1138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Šimon </a:t>
            </a:r>
            <a:r>
              <a:rPr lang="sk-SK" sz="1200" dirty="0" err="1" smtClean="0"/>
              <a:t>Turčányi</a:t>
            </a:r>
            <a:endParaRPr lang="sk-SK" sz="1200" dirty="0"/>
          </a:p>
        </p:txBody>
      </p:sp>
      <p:sp>
        <p:nvSpPr>
          <p:cNvPr id="49" name="BlokTextu 48"/>
          <p:cNvSpPr txBox="1"/>
          <p:nvPr/>
        </p:nvSpPr>
        <p:spPr>
          <a:xfrm>
            <a:off x="1266394" y="2293690"/>
            <a:ext cx="1289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Bibiána </a:t>
            </a:r>
            <a:r>
              <a:rPr lang="sk-SK" sz="1200" dirty="0" err="1" smtClean="0"/>
              <a:t>Turoňová</a:t>
            </a:r>
            <a:endParaRPr lang="sk-SK" sz="1200" dirty="0"/>
          </a:p>
        </p:txBody>
      </p:sp>
      <p:sp>
        <p:nvSpPr>
          <p:cNvPr id="50" name="BlokTextu 49"/>
          <p:cNvSpPr txBox="1"/>
          <p:nvPr/>
        </p:nvSpPr>
        <p:spPr>
          <a:xfrm>
            <a:off x="2477233" y="6509523"/>
            <a:ext cx="1301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Mária </a:t>
            </a:r>
            <a:r>
              <a:rPr lang="sk-SK" sz="1200" dirty="0" err="1" smtClean="0"/>
              <a:t>Vitoslavská</a:t>
            </a:r>
            <a:endParaRPr lang="sk-SK" sz="1200" dirty="0"/>
          </a:p>
        </p:txBody>
      </p:sp>
      <p:sp>
        <p:nvSpPr>
          <p:cNvPr id="51" name="BlokTextu 50"/>
          <p:cNvSpPr txBox="1"/>
          <p:nvPr/>
        </p:nvSpPr>
        <p:spPr>
          <a:xfrm>
            <a:off x="2507421" y="1609178"/>
            <a:ext cx="1105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Šimon </a:t>
            </a:r>
            <a:r>
              <a:rPr lang="sk-SK" sz="1200" dirty="0" err="1" smtClean="0"/>
              <a:t>Zacher</a:t>
            </a:r>
            <a:endParaRPr lang="sk-SK" sz="1200" dirty="0"/>
          </a:p>
        </p:txBody>
      </p:sp>
      <p:sp>
        <p:nvSpPr>
          <p:cNvPr id="52" name="BlokTextu 51"/>
          <p:cNvSpPr txBox="1"/>
          <p:nvPr/>
        </p:nvSpPr>
        <p:spPr>
          <a:xfrm>
            <a:off x="4716539" y="3681883"/>
            <a:ext cx="2612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Mgr. Tatiana </a:t>
            </a:r>
            <a:r>
              <a:rPr lang="sk-SK" sz="1600" b="1" dirty="0" err="1" smtClean="0"/>
              <a:t>Pohorelská</a:t>
            </a:r>
            <a:endParaRPr lang="sk-SK" sz="1600" b="1" dirty="0"/>
          </a:p>
        </p:txBody>
      </p:sp>
    </p:spTree>
    <p:extLst>
      <p:ext uri="{BB962C8B-B14F-4D97-AF65-F5344CB8AC3E}">
        <p14:creationId xmlns:p14="http://schemas.microsoft.com/office/powerpoint/2010/main" val="30788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81207" y="991891"/>
            <a:ext cx="666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LUCIA ORAVKINOVÁ</a:t>
            </a: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29" y="1638222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5676900" y="264406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Nedajte sa pomýliť jej rozkošnými líčkami,</a:t>
            </a:r>
          </a:p>
          <a:p>
            <a:r>
              <a:rPr lang="sk-SK" sz="2400" dirty="0" smtClean="0"/>
              <a:t>toto dievča oháňa sa 20-kilovými činkami.</a:t>
            </a:r>
          </a:p>
          <a:p>
            <a:r>
              <a:rPr lang="sk-SK" sz="2400" dirty="0" smtClean="0"/>
              <a:t>Tichá a krehká umelkyňa, myslíte si </a:t>
            </a:r>
            <a:r>
              <a:rPr lang="sk-SK" sz="2400" dirty="0" err="1" smtClean="0"/>
              <a:t>milne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na husliach aj Bacha zahrá neomylne.</a:t>
            </a:r>
          </a:p>
          <a:p>
            <a:r>
              <a:rPr lang="sk-SK" sz="2400" dirty="0" smtClean="0"/>
              <a:t>Aj na informatike, šikovná, vždy exceluje,</a:t>
            </a:r>
          </a:p>
          <a:p>
            <a:r>
              <a:rPr lang="sk-SK" sz="2400" dirty="0" smtClean="0"/>
              <a:t>jedna radosť na hodinách kódy programuje.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2456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076773" y="960894"/>
            <a:ext cx="747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MARCEL ŠUHAJ</a:t>
            </a: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50" y="1730677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1460500" y="2736515"/>
            <a:ext cx="5753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Kto to frčí na motorke z ďalekého Muráňa ? </a:t>
            </a:r>
          </a:p>
          <a:p>
            <a:r>
              <a:rPr lang="sk-SK" sz="2400" dirty="0" smtClean="0"/>
              <a:t>To Marcel do školy po cestách uháňa.</a:t>
            </a:r>
          </a:p>
          <a:p>
            <a:r>
              <a:rPr lang="sk-SK" sz="2400" dirty="0" smtClean="0"/>
              <a:t>Vždy príde skôr, než môže zazvoniť,</a:t>
            </a:r>
          </a:p>
          <a:p>
            <a:r>
              <a:rPr lang="sk-SK" sz="2400" dirty="0" smtClean="0"/>
              <a:t>nech si ešte jednu stihne zapáliť.</a:t>
            </a:r>
          </a:p>
          <a:p>
            <a:r>
              <a:rPr lang="sk-SK" sz="2400" dirty="0" smtClean="0"/>
              <a:t>Vždy je bezstarostný, a vieme čo je vo veci,</a:t>
            </a:r>
          </a:p>
          <a:p>
            <a:r>
              <a:rPr lang="sk-SK" sz="2400" dirty="0" smtClean="0"/>
              <a:t>na raňajky ku klobáse, dáva si aj poldeci.</a:t>
            </a:r>
          </a:p>
        </p:txBody>
      </p:sp>
    </p:spTree>
    <p:extLst>
      <p:ext uri="{BB962C8B-B14F-4D97-AF65-F5344CB8AC3E}">
        <p14:creationId xmlns:p14="http://schemas.microsoft.com/office/powerpoint/2010/main" val="12057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97804" y="991892"/>
            <a:ext cx="816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BIANKA ŠVARCOVÁ</a:t>
            </a: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14" y="1638223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6553200" y="1765300"/>
            <a:ext cx="37973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Krásny úsmev na tvári, tak je, veru áno, </a:t>
            </a:r>
            <a:br>
              <a:rPr lang="sk-SK" sz="2400" dirty="0"/>
            </a:br>
            <a:r>
              <a:rPr lang="sk-SK" sz="2400" dirty="0"/>
              <a:t>zlatými vlasmi pohodí, a hneď je krajšie ráno.</a:t>
            </a:r>
            <a:br>
              <a:rPr lang="sk-SK" sz="2400" dirty="0"/>
            </a:br>
            <a:r>
              <a:rPr lang="sk-SK" sz="2400" dirty="0"/>
              <a:t>Na dejepise učí sa o sto šesť,</a:t>
            </a:r>
            <a:br>
              <a:rPr lang="sk-SK" sz="2400" dirty="0"/>
            </a:br>
            <a:r>
              <a:rPr lang="sk-SK" sz="2400" dirty="0"/>
              <a:t>isto zvládne na jednotku aj ten ďalší test.</a:t>
            </a:r>
            <a:br>
              <a:rPr lang="sk-SK" sz="2400" dirty="0"/>
            </a:br>
            <a:r>
              <a:rPr lang="sk-SK" sz="2400" dirty="0"/>
              <a:t>Tvrdou prácou vyhýba sa stresom a aj trápeniu,</a:t>
            </a:r>
            <a:br>
              <a:rPr lang="sk-SK" sz="2400" dirty="0"/>
            </a:br>
            <a:r>
              <a:rPr lang="sk-SK" sz="2400" dirty="0"/>
              <a:t>bude robiť právničku pre Európsku Úniu.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97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19213" y="991892"/>
            <a:ext cx="689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ALENA TKÁČIKOVÁ</a:t>
            </a: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93" y="1638223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1701800" y="2136229"/>
            <a:ext cx="553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Kučeravé vlasy, dlhé a či krátke,</a:t>
            </a:r>
            <a:br>
              <a:rPr lang="sk-SK" sz="2400" dirty="0"/>
            </a:br>
            <a:r>
              <a:rPr lang="sk-SK" sz="2400" dirty="0"/>
              <a:t>vyzerajú na nej skvelo, povedzme si v skratke.</a:t>
            </a:r>
            <a:br>
              <a:rPr lang="sk-SK" sz="2400" dirty="0"/>
            </a:br>
            <a:r>
              <a:rPr lang="sk-SK" sz="2400" dirty="0"/>
              <a:t>Pre iných je to možno iba zbožným želaním,</a:t>
            </a:r>
            <a:br>
              <a:rPr lang="sk-SK" sz="2400" dirty="0"/>
            </a:br>
            <a:r>
              <a:rPr lang="sk-SK" sz="2400" dirty="0"/>
              <a:t>ona po dlhom dni oddýchne si </a:t>
            </a:r>
            <a:r>
              <a:rPr lang="sk-SK" sz="2400" dirty="0" err="1"/>
              <a:t>kardiom</a:t>
            </a:r>
            <a:r>
              <a:rPr lang="sk-SK" sz="2400" dirty="0"/>
              <a:t> a behaním.</a:t>
            </a:r>
            <a:br>
              <a:rPr lang="sk-SK" sz="2400" dirty="0"/>
            </a:br>
            <a:r>
              <a:rPr lang="sk-SK" sz="2400" dirty="0"/>
              <a:t>So štetcom v ruke na ňu človek narazí, </a:t>
            </a:r>
            <a:br>
              <a:rPr lang="sk-SK" sz="2400" dirty="0"/>
            </a:br>
            <a:r>
              <a:rPr lang="sk-SK" sz="2400" dirty="0"/>
              <a:t>keď doma na plátno maľuje obrazy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20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65708" y="821410"/>
            <a:ext cx="672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ŠIMON TURČÁNYI</a:t>
            </a: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36" y="1467741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5918200" y="1816100"/>
            <a:ext cx="46355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V jednom kuse cvičí, silný ako hora,</a:t>
            </a:r>
            <a:br>
              <a:rPr lang="sk-SK" sz="2400" dirty="0"/>
            </a:br>
            <a:r>
              <a:rPr lang="sk-SK" sz="2400" dirty="0"/>
              <a:t>aj medvede na planine poľahky on zdolá.</a:t>
            </a:r>
            <a:br>
              <a:rPr lang="sk-SK" sz="2400" dirty="0"/>
            </a:br>
            <a:r>
              <a:rPr lang="sk-SK" sz="2400" dirty="0"/>
              <a:t>Často ho </a:t>
            </a:r>
            <a:r>
              <a:rPr lang="sk-SK" sz="2400" dirty="0" err="1"/>
              <a:t>môžte</a:t>
            </a:r>
            <a:r>
              <a:rPr lang="sk-SK" sz="2400" dirty="0"/>
              <a:t> nájsť jak sa v lese poneviera,</a:t>
            </a:r>
            <a:br>
              <a:rPr lang="sk-SK" sz="2400" dirty="0"/>
            </a:br>
            <a:r>
              <a:rPr lang="sk-SK" sz="2400" dirty="0"/>
              <a:t>nechodí tam flákať sa, huby domov zbiera.</a:t>
            </a:r>
            <a:br>
              <a:rPr lang="sk-SK" sz="2400" dirty="0"/>
            </a:br>
            <a:r>
              <a:rPr lang="sk-SK" sz="2400" dirty="0"/>
              <a:t>Ako lykovec muránsky, len tam ho nájdete,</a:t>
            </a:r>
            <a:br>
              <a:rPr lang="sk-SK" sz="2400" dirty="0"/>
            </a:br>
            <a:r>
              <a:rPr lang="sk-SK" sz="2400" dirty="0"/>
              <a:t>aj Šimon je taký, jediný na svete.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09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479728" y="774915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/>
              <a:t>BIBIÁNA TUROŇOVÁ</a:t>
            </a:r>
            <a:endParaRPr lang="sk-SK" sz="3600" b="1" dirty="0"/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06" y="1421246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1765318" y="2288584"/>
            <a:ext cx="5626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Útle žieňa a blond vlásky,</a:t>
            </a:r>
            <a:br>
              <a:rPr lang="sk-SK" sz="2400" dirty="0"/>
            </a:br>
            <a:r>
              <a:rPr lang="sk-SK" sz="2400" dirty="0"/>
              <a:t>v úsmeve skrýva veľa lásky.</a:t>
            </a:r>
            <a:br>
              <a:rPr lang="sk-SK" sz="2400" dirty="0"/>
            </a:br>
            <a:r>
              <a:rPr lang="sk-SK" sz="2400" dirty="0"/>
              <a:t>Čo sa kde stalo, čo sa kde šuchne,</a:t>
            </a:r>
            <a:br>
              <a:rPr lang="sk-SK" sz="2400" dirty="0"/>
            </a:br>
            <a:r>
              <a:rPr lang="sk-SK" sz="2400" dirty="0" err="1"/>
              <a:t>Bibka</a:t>
            </a:r>
            <a:r>
              <a:rPr lang="sk-SK" sz="2400" dirty="0"/>
              <a:t> to vie prvá nutne.</a:t>
            </a:r>
            <a:br>
              <a:rPr lang="sk-SK" sz="2400" dirty="0"/>
            </a:br>
            <a:r>
              <a:rPr lang="sk-SK" sz="2400" dirty="0"/>
              <a:t>Len ju nenechajte samú parkovať len tak,</a:t>
            </a:r>
            <a:br>
              <a:rPr lang="sk-SK" sz="2400" dirty="0"/>
            </a:br>
            <a:r>
              <a:rPr lang="sk-SK" sz="2400" dirty="0"/>
              <a:t>lebo jej isto zoberú </a:t>
            </a:r>
            <a:r>
              <a:rPr lang="sk-SK" sz="2400" dirty="0" err="1"/>
              <a:t>vodičák</a:t>
            </a:r>
            <a:r>
              <a:rPr lang="sk-SK" sz="2400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95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34711" y="759418"/>
            <a:ext cx="711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/>
              <a:t>MÁRIA VITOSLAVSKÁ</a:t>
            </a:r>
            <a:endParaRPr lang="sk-SK" sz="3600" b="1" dirty="0"/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10" y="1405749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5771891" y="1719089"/>
            <a:ext cx="50485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Koľko je hodín, aký je deň a kde máme byť to sú bežné otázky,</a:t>
            </a:r>
            <a:br>
              <a:rPr lang="sk-SK" sz="2400" dirty="0"/>
            </a:br>
            <a:r>
              <a:rPr lang="sk-SK" sz="2400" dirty="0"/>
              <a:t>na angličtine miesto poznámok, kreslí obrázky. </a:t>
            </a:r>
            <a:br>
              <a:rPr lang="sk-SK" sz="2400" dirty="0"/>
            </a:br>
            <a:r>
              <a:rPr lang="sk-SK" sz="2400" dirty="0"/>
              <a:t>Vlasy farby dúhy, knihu vkuse vláči,</a:t>
            </a:r>
            <a:br>
              <a:rPr lang="sk-SK" sz="2400" dirty="0"/>
            </a:br>
            <a:r>
              <a:rPr lang="sk-SK" sz="2400" dirty="0"/>
              <a:t>dajte mi pokoj, čítam si, len to sa jej páči. </a:t>
            </a:r>
            <a:br>
              <a:rPr lang="sk-SK" sz="2400" dirty="0"/>
            </a:br>
            <a:r>
              <a:rPr lang="sk-SK" sz="2400" dirty="0"/>
              <a:t>Na mobile najviac obľúbené, vypnúť zvonenie,</a:t>
            </a:r>
            <a:br>
              <a:rPr lang="sk-SK" sz="2400" dirty="0"/>
            </a:br>
            <a:r>
              <a:rPr lang="sk-SK" sz="2400" dirty="0"/>
              <a:t>dovolať sa jej je zázrak, doslova umenie.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4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81207" y="836908"/>
            <a:ext cx="671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/>
              <a:t>ŠIMON ZACHER</a:t>
            </a:r>
            <a:endParaRPr lang="sk-SK" sz="3600" b="1" dirty="0"/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42" y="1483239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1739900" y="1951939"/>
            <a:ext cx="472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V prírode sa túla rád, má vychodené chodníčky,</a:t>
            </a:r>
            <a:br>
              <a:rPr lang="sk-SK" sz="2400" dirty="0"/>
            </a:br>
            <a:r>
              <a:rPr lang="sk-SK" sz="2400" dirty="0"/>
              <a:t>v lese sa on nestratí, pozná každý strom aj kameň maličký.</a:t>
            </a:r>
            <a:br>
              <a:rPr lang="sk-SK" sz="2400" dirty="0"/>
            </a:br>
            <a:r>
              <a:rPr lang="sk-SK" sz="2400" dirty="0"/>
              <a:t>Na bicykli brázdi cesty, lúky, polia,</a:t>
            </a:r>
            <a:br>
              <a:rPr lang="sk-SK" sz="2400" dirty="0"/>
            </a:br>
            <a:r>
              <a:rPr lang="sk-SK" sz="2400" dirty="0"/>
              <a:t>aj najväčší kopec bez problémov zdolá.</a:t>
            </a:r>
            <a:br>
              <a:rPr lang="sk-SK" sz="2400" dirty="0"/>
            </a:br>
            <a:r>
              <a:rPr lang="sk-SK" sz="2400" dirty="0"/>
              <a:t>S metalom v pozadí spomína na časy,</a:t>
            </a:r>
            <a:br>
              <a:rPr lang="sk-SK" sz="2400" dirty="0"/>
            </a:br>
            <a:r>
              <a:rPr lang="sk-SK" sz="2400" dirty="0"/>
              <a:t>keď mal ešte na </a:t>
            </a:r>
            <a:r>
              <a:rPr lang="sk-SK" sz="2400" dirty="0" err="1"/>
              <a:t>cop</a:t>
            </a:r>
            <a:r>
              <a:rPr lang="sk-SK" sz="2400" dirty="0"/>
              <a:t> dosť dlhé vlasy.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31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26223" y="1022888"/>
            <a:ext cx="689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/>
              <a:t>MGR. TATIANA POHORELSKÁ</a:t>
            </a:r>
            <a:endParaRPr lang="sk-SK" sz="3600" b="1" dirty="0"/>
          </a:p>
        </p:txBody>
      </p:sp>
      <p:sp>
        <p:nvSpPr>
          <p:cNvPr id="3" name="5-cípa hviezda 2">
            <a:hlinkClick r:id="rId2" action="ppaction://hlinksldjump"/>
          </p:cNvPr>
          <p:cNvSpPr/>
          <p:nvPr/>
        </p:nvSpPr>
        <p:spPr>
          <a:xfrm>
            <a:off x="759417" y="5331417"/>
            <a:ext cx="867905" cy="759417"/>
          </a:xfrm>
          <a:prstGeom prst="star5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003300" y="2362200"/>
            <a:ext cx="576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Matika a fyzika sú jej vedný odbor,</a:t>
            </a:r>
          </a:p>
          <a:p>
            <a:r>
              <a:rPr lang="sk-SK" sz="2400" dirty="0"/>
              <a:t>na hodinách pre istotu nekladieme odpor.</a:t>
            </a:r>
          </a:p>
          <a:p>
            <a:r>
              <a:rPr lang="sk-SK" sz="2400" dirty="0"/>
              <a:t>Po škole domov beží </a:t>
            </a:r>
            <a:r>
              <a:rPr lang="sk-SK" sz="2400" dirty="0" err="1"/>
              <a:t>friškom</a:t>
            </a:r>
            <a:r>
              <a:rPr lang="sk-SK" sz="2400" dirty="0"/>
              <a:t>,</a:t>
            </a:r>
          </a:p>
          <a:p>
            <a:r>
              <a:rPr lang="sk-SK" sz="2400" dirty="0"/>
              <a:t>na čo? no za </a:t>
            </a:r>
            <a:r>
              <a:rPr lang="sk-SK" sz="2400" dirty="0" err="1"/>
              <a:t>Riškou</a:t>
            </a:r>
            <a:r>
              <a:rPr lang="sk-SK" sz="2400" dirty="0"/>
              <a:t> a </a:t>
            </a:r>
            <a:r>
              <a:rPr lang="sk-SK" sz="2400" dirty="0" err="1"/>
              <a:t>Murkom</a:t>
            </a:r>
            <a:r>
              <a:rPr lang="sk-SK" sz="2400" dirty="0"/>
              <a:t>.</a:t>
            </a:r>
          </a:p>
          <a:p>
            <a:r>
              <a:rPr lang="sk-SK" sz="2400" dirty="0"/>
              <a:t>Od jej triedy patrí jej </a:t>
            </a:r>
            <a:r>
              <a:rPr lang="sk-SK" sz="2400" dirty="0" err="1"/>
              <a:t>vďak</a:t>
            </a:r>
            <a:r>
              <a:rPr lang="sk-SK" sz="2400" dirty="0"/>
              <a:t> veľký, </a:t>
            </a:r>
          </a:p>
          <a:p>
            <a:r>
              <a:rPr lang="sk-SK" sz="2400" dirty="0"/>
              <a:t>že s vervou zhostila sa roly triednej učiteľky. 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69" y="1669219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8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340244" y="976394"/>
            <a:ext cx="776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LENKA</a:t>
            </a:r>
            <a:r>
              <a:rPr lang="sk-SK" sz="3600" b="1" dirty="0" smtClean="0"/>
              <a:t> ASTALOŠOVÁ</a:t>
            </a:r>
            <a:endParaRPr lang="sk-SK" sz="3600" b="1" dirty="0"/>
          </a:p>
        </p:txBody>
      </p:sp>
      <p:pic>
        <p:nvPicPr>
          <p:cNvPr id="5" name="Obrázok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1622725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BlokTextu 7"/>
          <p:cNvSpPr txBox="1"/>
          <p:nvPr/>
        </p:nvSpPr>
        <p:spPr>
          <a:xfrm>
            <a:off x="5499100" y="2443897"/>
            <a:ext cx="618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 lete v Grécku zarábala tvrdo,</a:t>
            </a:r>
          </a:p>
          <a:p>
            <a:r>
              <a:rPr lang="sk-SK" sz="2400" dirty="0" smtClean="0"/>
              <a:t>Aj so švábmi </a:t>
            </a:r>
            <a:r>
              <a:rPr lang="sk-SK" sz="2400" dirty="0"/>
              <a:t>t</a:t>
            </a:r>
            <a:r>
              <a:rPr lang="sk-SK" sz="2400" dirty="0" smtClean="0"/>
              <a:t>am bojoval hrdo.</a:t>
            </a:r>
          </a:p>
          <a:p>
            <a:r>
              <a:rPr lang="sk-SK" sz="2400" dirty="0" smtClean="0"/>
              <a:t>Vytočená na chémii stratila polku nervov,</a:t>
            </a:r>
          </a:p>
          <a:p>
            <a:r>
              <a:rPr lang="sk-SK" sz="2400" dirty="0" smtClean="0"/>
              <a:t>Ale poznámky vždy písala si poctivo a s vervou.</a:t>
            </a:r>
          </a:p>
          <a:p>
            <a:r>
              <a:rPr lang="sk-SK" sz="2400" dirty="0" smtClean="0"/>
              <a:t>Raz z nej bude manažérka zaiste,</a:t>
            </a:r>
          </a:p>
          <a:p>
            <a:r>
              <a:rPr lang="sk-SK" sz="2400" dirty="0" smtClean="0"/>
              <a:t>Dovtedy dá do laty každého</a:t>
            </a:r>
          </a:p>
          <a:p>
            <a:r>
              <a:rPr lang="sk-SK" sz="2400" dirty="0" smtClean="0"/>
              <a:t>Od Bratislavy až do Hnúšte.</a:t>
            </a:r>
          </a:p>
        </p:txBody>
      </p:sp>
    </p:spTree>
    <p:extLst>
      <p:ext uri="{BB962C8B-B14F-4D97-AF65-F5344CB8AC3E}">
        <p14:creationId xmlns:p14="http://schemas.microsoft.com/office/powerpoint/2010/main" val="15466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41722" y="1007390"/>
            <a:ext cx="736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BARBORA BÁBELOVÁ</a:t>
            </a: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62" y="1653721"/>
            <a:ext cx="3239669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1790700" y="2151727"/>
            <a:ext cx="4241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Na chémii sedí, sústredí sa z plných síl,</a:t>
            </a:r>
          </a:p>
          <a:p>
            <a:r>
              <a:rPr lang="sk-SK" sz="2400" dirty="0" smtClean="0"/>
              <a:t>Unavená z tancovania, tréning ju dosť unavil.</a:t>
            </a:r>
          </a:p>
          <a:p>
            <a:r>
              <a:rPr lang="sk-SK" sz="2400" dirty="0" smtClean="0"/>
              <a:t>Doma sedí nad knihami, </a:t>
            </a:r>
          </a:p>
          <a:p>
            <a:r>
              <a:rPr lang="sk-SK" sz="2400" dirty="0" smtClean="0"/>
              <a:t>píšeme z Biológie ďalší test.</a:t>
            </a:r>
          </a:p>
          <a:p>
            <a:r>
              <a:rPr lang="sk-SK" sz="2400" dirty="0" smtClean="0"/>
              <a:t>No raňajkám, desiate a obedu,</a:t>
            </a:r>
          </a:p>
          <a:p>
            <a:r>
              <a:rPr lang="sk-SK" sz="2400" dirty="0" smtClean="0"/>
              <a:t>nestavia sa na protest.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9646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57220" y="945397"/>
            <a:ext cx="739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SABINA BÁTHORYOVÁ</a:t>
            </a: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464300" y="2089734"/>
            <a:ext cx="4038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Poklad </a:t>
            </a:r>
            <a:r>
              <a:rPr lang="sk-SK" sz="2400" dirty="0" err="1" smtClean="0"/>
              <a:t>Sabi</a:t>
            </a:r>
            <a:r>
              <a:rPr lang="sk-SK" sz="2400" dirty="0" smtClean="0"/>
              <a:t>, slniečko,</a:t>
            </a:r>
          </a:p>
          <a:p>
            <a:r>
              <a:rPr lang="sk-SK" sz="2400" dirty="0" smtClean="0"/>
              <a:t>To je overený fakt, </a:t>
            </a:r>
          </a:p>
          <a:p>
            <a:r>
              <a:rPr lang="sk-SK" sz="2400" dirty="0" smtClean="0"/>
              <a:t>Naozaj stačí máličko,</a:t>
            </a:r>
          </a:p>
          <a:p>
            <a:r>
              <a:rPr lang="sk-SK" sz="2400" dirty="0" smtClean="0"/>
              <a:t>Aby ju mal človek rád.</a:t>
            </a:r>
          </a:p>
          <a:p>
            <a:r>
              <a:rPr lang="sk-SK" sz="2400" dirty="0"/>
              <a:t>S</a:t>
            </a:r>
            <a:r>
              <a:rPr lang="sk-SK" sz="2400" dirty="0" smtClean="0"/>
              <a:t> balíčkami chodila,</a:t>
            </a:r>
            <a:r>
              <a:rPr lang="sk-SK" sz="2400" dirty="0"/>
              <a:t> </a:t>
            </a:r>
            <a:r>
              <a:rPr lang="sk-SK" sz="2400" dirty="0" smtClean="0"/>
              <a:t>ale iba chvíľu,</a:t>
            </a:r>
          </a:p>
          <a:p>
            <a:r>
              <a:rPr lang="sk-SK" sz="2400" dirty="0" smtClean="0"/>
              <a:t>Jej krásny úsmev vidno z diaľky,</a:t>
            </a:r>
          </a:p>
          <a:p>
            <a:r>
              <a:rPr lang="sk-SK" sz="2400" dirty="0" smtClean="0"/>
              <a:t>Aj na celú míľu.</a:t>
            </a:r>
          </a:p>
          <a:p>
            <a:endParaRPr lang="sk-SK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1591728"/>
            <a:ext cx="3240000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0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309248" y="960895"/>
            <a:ext cx="7702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TÍMEA BOŽÍKOVÁ</a:t>
            </a: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119" y="1607226"/>
            <a:ext cx="3240323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2120900" y="2428398"/>
            <a:ext cx="4381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 smtClean="0"/>
              <a:t>Timejka</a:t>
            </a:r>
            <a:r>
              <a:rPr lang="sk-SK" sz="2400" dirty="0" smtClean="0"/>
              <a:t> je živel, o tom niet reči, 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ovie si čo chce, ticho sa jej prieči.</a:t>
            </a:r>
          </a:p>
          <a:p>
            <a:r>
              <a:rPr lang="sk-SK" sz="2400" dirty="0" smtClean="0"/>
              <a:t>Keď sa pustí hudba neskrotí ju nič,</a:t>
            </a:r>
          </a:p>
          <a:p>
            <a:r>
              <a:rPr lang="sk-SK" sz="2400" dirty="0"/>
              <a:t>a</a:t>
            </a:r>
            <a:r>
              <a:rPr lang="sk-SK" sz="2400" dirty="0" smtClean="0"/>
              <a:t>ž do konca vlní sa ako živý bič.</a:t>
            </a:r>
          </a:p>
          <a:p>
            <a:r>
              <a:rPr lang="sk-SK" sz="2400" dirty="0" smtClean="0"/>
              <a:t>Občas síce tíško sedí na hodinách ruštiny,</a:t>
            </a:r>
          </a:p>
          <a:p>
            <a:r>
              <a:rPr lang="sk-SK" sz="2400" dirty="0"/>
              <a:t>a</a:t>
            </a:r>
            <a:r>
              <a:rPr lang="sk-SK" sz="2400" dirty="0" smtClean="0"/>
              <a:t>le to je výnimočný prípad jediný.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2427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54264" y="1007390"/>
            <a:ext cx="7702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ANNA CELANOVÁ</a:t>
            </a:r>
          </a:p>
        </p:txBody>
      </p:sp>
      <p:pic>
        <p:nvPicPr>
          <p:cNvPr id="3" name="Obrázok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91" y="1653721"/>
            <a:ext cx="3240375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6005593" y="2659559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Hory ma schodené spredu aj zozadu,</a:t>
            </a:r>
          </a:p>
          <a:p>
            <a:r>
              <a:rPr lang="sk-SK" sz="2400" dirty="0" smtClean="0"/>
              <a:t>turistika jej vždy vylepší náladu.</a:t>
            </a:r>
          </a:p>
          <a:p>
            <a:r>
              <a:rPr lang="sk-SK" sz="2400" dirty="0" smtClean="0"/>
              <a:t>A v zime zase na svahu, </a:t>
            </a:r>
          </a:p>
          <a:p>
            <a:r>
              <a:rPr lang="sk-SK" sz="2400" dirty="0" smtClean="0"/>
              <a:t>Netreba dodávať odvahu.</a:t>
            </a:r>
          </a:p>
          <a:p>
            <a:r>
              <a:rPr lang="sk-SK" sz="2400" dirty="0" smtClean="0"/>
              <a:t>Dole kopcom ako strela, </a:t>
            </a:r>
          </a:p>
          <a:p>
            <a:r>
              <a:rPr lang="sk-SK" sz="2400" dirty="0" smtClean="0"/>
              <a:t>na lyžiach skoro odletela.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25016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355742" y="1022888"/>
            <a:ext cx="802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KRISTÍNA ČUNDERLÍKOVÁ</a:t>
            </a: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" y="5239839"/>
            <a:ext cx="932769" cy="81083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981200" y="2336800"/>
            <a:ext cx="4813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Dominika dneska zo školy je preč, </a:t>
            </a:r>
          </a:p>
          <a:p>
            <a:r>
              <a:rPr lang="sk-SK" sz="2400" dirty="0" smtClean="0"/>
              <a:t>tak s istotou vieme, že Kika chýba tiež.</a:t>
            </a:r>
          </a:p>
          <a:p>
            <a:r>
              <a:rPr lang="sk-SK" sz="2400" dirty="0" smtClean="0"/>
              <a:t>Zrejme si doma svoje knihy prezerá,</a:t>
            </a:r>
          </a:p>
          <a:p>
            <a:r>
              <a:rPr lang="sk-SK" sz="2400" dirty="0" smtClean="0"/>
              <a:t>alebo zase číta Harryho Pottera.</a:t>
            </a:r>
          </a:p>
          <a:p>
            <a:r>
              <a:rPr lang="sk-SK" sz="2400" dirty="0" smtClean="0"/>
              <a:t>A síce iba s dvojičkou objaví sa len,</a:t>
            </a:r>
          </a:p>
          <a:p>
            <a:r>
              <a:rPr lang="sk-SK" sz="2400" dirty="0" smtClean="0"/>
              <a:t>jej veselý pozdrav vždy spríjemní deň.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17" y="1730677"/>
            <a:ext cx="3241647" cy="4320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91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Organický motív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ppt/theme/themeOverride2.xml><?xml version="1.0" encoding="utf-8"?>
<a:themeOverride xmlns:a="http://schemas.openxmlformats.org/drawingml/2006/main">
  <a:clrScheme name="Organický motív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1119</Words>
  <Application>Microsoft Office PowerPoint</Application>
  <PresentationFormat>Širokouhlá</PresentationFormat>
  <Paragraphs>179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Organický motív</vt:lpstr>
      <vt:lpstr>ELEKTRONICKÉ TABLO 5.A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ELEKTRONICKÉ TABLO 5.A</dc:title>
  <dc:creator>q</dc:creator>
  <cp:lastModifiedBy>q</cp:lastModifiedBy>
  <cp:revision>27</cp:revision>
  <dcterms:created xsi:type="dcterms:W3CDTF">2019-06-18T06:09:56Z</dcterms:created>
  <dcterms:modified xsi:type="dcterms:W3CDTF">2019-06-19T09:50:38Z</dcterms:modified>
</cp:coreProperties>
</file>