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7" r:id="rId4"/>
    <p:sldId id="266" r:id="rId5"/>
    <p:sldId id="259" r:id="rId6"/>
    <p:sldId id="265" r:id="rId7"/>
    <p:sldId id="260" r:id="rId8"/>
    <p:sldId id="268" r:id="rId9"/>
    <p:sldId id="262" r:id="rId10"/>
    <p:sldId id="263" r:id="rId11"/>
    <p:sldId id="270" r:id="rId12"/>
    <p:sldId id="264" r:id="rId13"/>
    <p:sldId id="271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C81773-8BC3-407F-83D7-1C8AFB06E8D1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9654F9-97D5-4AA2-9EFA-AFA1AD096D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Moje podnikanie - </a:t>
            </a:r>
            <a:r>
              <a:rPr lang="sk-SK" sz="4400" dirty="0" err="1" smtClean="0"/>
              <a:t>ekustradicius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Klára Mošková  9.A  ZŠ s MŠ  sv. Margity Púchov 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5400" dirty="0" err="1" smtClean="0"/>
              <a:t>KonkurenciA</a:t>
            </a:r>
            <a:r>
              <a:rPr lang="sk-SK" dirty="0" smtClean="0"/>
              <a:t>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Viera Černová - FOLK model  - kroje  Trenčín</a:t>
            </a:r>
          </a:p>
          <a:p>
            <a:pPr fontAlgn="base"/>
            <a:r>
              <a:rPr lang="sk-SK" b="1" dirty="0" smtClean="0">
                <a:solidFill>
                  <a:srgbClr val="00B0F0"/>
                </a:solidFill>
              </a:rPr>
              <a:t>Ing. Peter </a:t>
            </a:r>
            <a:r>
              <a:rPr lang="sk-SK" b="1" dirty="0" err="1" smtClean="0">
                <a:solidFill>
                  <a:srgbClr val="00B0F0"/>
                </a:solidFill>
              </a:rPr>
              <a:t>Černo</a:t>
            </a:r>
            <a:r>
              <a:rPr lang="sk-SK" b="1" dirty="0" smtClean="0">
                <a:solidFill>
                  <a:srgbClr val="00B0F0"/>
                </a:solidFill>
              </a:rPr>
              <a:t> - PC-SOFT - </a:t>
            </a:r>
            <a:r>
              <a:rPr lang="sk-SK" dirty="0" smtClean="0"/>
              <a:t>Strojové vyšívanie firemných log na tričká, čiapky, uteráky a iné textilné výrobky. Vyšívanie krojov a krojových výšiviek. Trenčín</a:t>
            </a:r>
          </a:p>
          <a:p>
            <a:pPr fontAlgn="base"/>
            <a:r>
              <a:rPr lang="sk-SK" b="1" dirty="0" smtClean="0"/>
              <a:t>Lenka  Markovičová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- originálne bavlnené vrecúška na prenesenie pečiva z obchodu domov</a:t>
            </a:r>
            <a:br>
              <a:rPr lang="sk-SK" dirty="0" smtClean="0"/>
            </a:br>
            <a:r>
              <a:rPr lang="sk-SK" dirty="0" smtClean="0"/>
              <a:t>- super ľahké vrecúška na ovocie/zeleninu</a:t>
            </a:r>
            <a:br>
              <a:rPr lang="sk-SK" dirty="0" smtClean="0"/>
            </a:br>
            <a:r>
              <a:rPr lang="sk-SK" dirty="0" smtClean="0"/>
              <a:t>- voskované vrecúška na uskladnenie pečiva</a:t>
            </a:r>
          </a:p>
          <a:p>
            <a:pPr fontAlgn="base">
              <a:buNone/>
            </a:pPr>
            <a:r>
              <a:rPr lang="sk-SK" dirty="0" smtClean="0"/>
              <a:t>       -Považská Bystrica</a:t>
            </a:r>
            <a:br>
              <a:rPr lang="sk-SK" dirty="0" smtClean="0"/>
            </a:br>
            <a:r>
              <a:rPr lang="sk-SK" dirty="0" smtClean="0"/>
              <a:t>Všetko je na mnohonásobné použitie </a:t>
            </a:r>
          </a:p>
          <a:p>
            <a:pPr fontAlgn="base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endParaRPr lang="en-US" dirty="0"/>
          </a:p>
        </p:txBody>
      </p:sp>
      <p:pic>
        <p:nvPicPr>
          <p:cNvPr id="2050" name="Picture 2" descr="https://static.sashe.sk/avatars/b/464840-1549824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18935"/>
            <a:ext cx="1944215" cy="18287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 smtClean="0"/>
              <a:t>Finančné zabezpečenie</a:t>
            </a:r>
            <a:endParaRPr lang="en-US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sk-SK" dirty="0" smtClean="0"/>
              <a:t>Peniaze si požičiam </a:t>
            </a:r>
            <a:r>
              <a:rPr lang="sk-SK" smtClean="0"/>
              <a:t>od </a:t>
            </a:r>
            <a:r>
              <a:rPr lang="sk-SK" smtClean="0"/>
              <a:t>známych,  </a:t>
            </a:r>
            <a:r>
              <a:rPr lang="sk-SK" dirty="0" smtClean="0"/>
              <a:t>rodiny </a:t>
            </a:r>
          </a:p>
          <a:p>
            <a:pPr algn="ctr"/>
            <a:r>
              <a:rPr lang="sk-SK" dirty="0" smtClean="0"/>
              <a:t>Zarobím si na brigáde </a:t>
            </a:r>
          </a:p>
          <a:p>
            <a:pPr algn="ctr"/>
            <a:r>
              <a:rPr lang="sk-SK" dirty="0" smtClean="0"/>
              <a:t>Budem chodiť hrávať po okolitých mestách  </a:t>
            </a:r>
          </a:p>
          <a:p>
            <a:pPr algn="ctr"/>
            <a:r>
              <a:rPr lang="sk-SK" dirty="0" smtClean="0"/>
              <a:t>...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dirty="0" smtClean="0"/>
              <a:t>Propagácia</a:t>
            </a:r>
            <a:endParaRPr lang="en-US" sz="4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Vizitka pri nákupe</a:t>
            </a:r>
          </a:p>
          <a:p>
            <a:r>
              <a:rPr lang="sk-SK" dirty="0" smtClean="0"/>
              <a:t>webová stránka,  </a:t>
            </a:r>
            <a:r>
              <a:rPr lang="sk-SK" dirty="0" err="1" smtClean="0"/>
              <a:t>facebook</a:t>
            </a:r>
            <a:r>
              <a:rPr lang="sk-SK" dirty="0" smtClean="0"/>
              <a:t> ,  videá na </a:t>
            </a:r>
            <a:r>
              <a:rPr lang="sk-SK" dirty="0" err="1" smtClean="0"/>
              <a:t>youtobe</a:t>
            </a:r>
            <a:r>
              <a:rPr lang="sk-SK" dirty="0" smtClean="0"/>
              <a:t> ...</a:t>
            </a:r>
          </a:p>
          <a:p>
            <a:r>
              <a:rPr lang="sk-SK" dirty="0" smtClean="0"/>
              <a:t>Balóny pre deti , detský kútik</a:t>
            </a:r>
            <a:endParaRPr lang="en-US" dirty="0"/>
          </a:p>
        </p:txBody>
      </p:sp>
      <p:sp>
        <p:nvSpPr>
          <p:cNvPr id="1026" name="AutoShape 2" descr="Héliové balóny Popra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éliové balóny Popra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éliové balóny Popra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Baló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96952"/>
            <a:ext cx="4876800" cy="3048001"/>
          </a:xfrm>
          <a:prstGeom prst="rect">
            <a:avLst/>
          </a:prstGeom>
          <a:noFill/>
        </p:spPr>
      </p:pic>
      <p:pic>
        <p:nvPicPr>
          <p:cNvPr id="1034" name="Picture 10" descr="Vizitka 010 - Digitálna tlač | Grafické štúdio | Aldo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4079748" cy="2381176"/>
          </a:xfrm>
          <a:prstGeom prst="rect">
            <a:avLst/>
          </a:prstGeom>
          <a:noFill/>
        </p:spPr>
      </p:pic>
      <p:pic>
        <p:nvPicPr>
          <p:cNvPr id="1036" name="Picture 12" descr="Facebook – prihláste sa alebo sa zaregistruj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2656"/>
            <a:ext cx="2376264" cy="2376264"/>
          </a:xfrm>
          <a:prstGeom prst="rect">
            <a:avLst/>
          </a:prstGeom>
          <a:noFill/>
        </p:spPr>
      </p:pic>
      <p:pic>
        <p:nvPicPr>
          <p:cNvPr id="1038" name="Picture 14" descr="YouTube - YouT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69776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dirty="0" smtClean="0"/>
              <a:t>Záver- čo som sa naučila? </a:t>
            </a:r>
            <a:endParaRPr lang="en-US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Byť zodpovedná za to čo robím , samostatne sa rozhodovať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Orientovať sa na poli podnikania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Ísť  za svojím snom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Nevzdávať sa pri ťažkostiach pretože ťažkosti ma buď položia alebo posunú  dopredu 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Overila som si svoje vedomosti a schopnosti </a:t>
            </a:r>
          </a:p>
        </p:txBody>
      </p:sp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673280" cy="5061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7200" dirty="0" smtClean="0"/>
              <a:t>Ďakujem za pozornosť !</a:t>
            </a:r>
            <a:endParaRPr lang="en-US" sz="7200" dirty="0"/>
          </a:p>
        </p:txBody>
      </p:sp>
      <p:pic>
        <p:nvPicPr>
          <p:cNvPr id="1026" name="Picture 2" descr="A Smile can Change the World - The Oxford Scien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28527"/>
            <a:ext cx="4029472" cy="402947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dirty="0" err="1" smtClean="0"/>
              <a:t>Ekustradícius</a:t>
            </a:r>
            <a:endParaRPr lang="en-US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4000" dirty="0" smtClean="0">
                <a:solidFill>
                  <a:srgbClr val="7030A0"/>
                </a:solidFill>
              </a:rPr>
              <a:t>EKUS </a:t>
            </a:r>
            <a:r>
              <a:rPr lang="sk-SK" dirty="0" smtClean="0"/>
              <a:t>  -  EKOLÓGIA </a:t>
            </a:r>
          </a:p>
          <a:p>
            <a:r>
              <a:rPr lang="sk-SK" sz="3600" dirty="0" smtClean="0">
                <a:solidFill>
                  <a:srgbClr val="7030A0"/>
                </a:solidFill>
              </a:rPr>
              <a:t>TRADÍCIUS </a:t>
            </a:r>
            <a:r>
              <a:rPr lang="sk-SK" dirty="0" smtClean="0"/>
              <a:t> - TRADÍCIE</a:t>
            </a:r>
            <a:endParaRPr lang="en-US" dirty="0"/>
          </a:p>
        </p:txBody>
      </p:sp>
      <p:pic>
        <p:nvPicPr>
          <p:cNvPr id="7172" name="Picture 4" descr="Úžitkový textil - Superľahké vrecúško na ovocie a zeleninu - 105967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095500" cy="2790825"/>
          </a:xfrm>
          <a:prstGeom prst="rect">
            <a:avLst/>
          </a:prstGeom>
          <a:noFill/>
        </p:spPr>
      </p:pic>
      <p:pic>
        <p:nvPicPr>
          <p:cNvPr id="7174" name="Picture 6" descr="Vrecúško na chlieb a pečivo - biele bodky na žltej (Cenovo zvýhodnená sada 4 vrecúšo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2484276" cy="3312368"/>
          </a:xfrm>
          <a:prstGeom prst="rect">
            <a:avLst/>
          </a:prstGeom>
          <a:noFill/>
        </p:spPr>
      </p:pic>
      <p:sp>
        <p:nvSpPr>
          <p:cNvPr id="7176" name="AutoShape 8" descr="Dámska saténová sukňa dlhá – Štiavnická Pará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Dámska saténová sukňa dlhá – Štiavnická Pará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Obrázok 9" descr="Dámska saténová sukňa dlhá – Štiavnická Parád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52936"/>
            <a:ext cx="2448272" cy="3501008"/>
          </a:xfrm>
          <a:prstGeom prst="rect">
            <a:avLst/>
          </a:prstGeom>
          <a:noFill/>
        </p:spPr>
      </p:pic>
      <p:pic>
        <p:nvPicPr>
          <p:cNvPr id="7182" name="Picture 14" descr="Sukňa dámska autorská látka – Štiavnická Pará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439987"/>
            <a:ext cx="3635896" cy="2418013"/>
          </a:xfrm>
          <a:prstGeom prst="rect">
            <a:avLst/>
          </a:prstGeom>
          <a:noFill/>
        </p:spPr>
      </p:pic>
      <p:pic>
        <p:nvPicPr>
          <p:cNvPr id="7186" name="Picture 18" descr="Pribudli nové kabelky . Kabelky sú... - MÓRES - ľudová tvorba | Facebo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50912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dirty="0" smtClean="0"/>
              <a:t>Cieľ a typ podnikania</a:t>
            </a:r>
            <a:endParaRPr lang="en-US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Naučiť sa podnikať , vedieť hospodáriť so svojimi peniazmi </a:t>
            </a:r>
          </a:p>
          <a:p>
            <a:r>
              <a:rPr lang="sk-SK" dirty="0" smtClean="0"/>
              <a:t>Ekológia</a:t>
            </a:r>
          </a:p>
          <a:p>
            <a:r>
              <a:rPr lang="sk-SK" dirty="0" smtClean="0"/>
              <a:t>Tradície</a:t>
            </a:r>
          </a:p>
          <a:p>
            <a:r>
              <a:rPr lang="sk-SK" dirty="0" smtClean="0"/>
              <a:t>Typ – živnosť </a:t>
            </a:r>
          </a:p>
          <a:p>
            <a:r>
              <a:rPr lang="sk-SK" dirty="0" smtClean="0"/>
              <a:t> remeselná   (výučný list , maturita)</a:t>
            </a:r>
          </a:p>
          <a:p>
            <a:r>
              <a:rPr lang="sk-SK" dirty="0" smtClean="0"/>
              <a:t>Súkromné vlastníctvo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9552" y="2924944"/>
            <a:ext cx="7385248" cy="3549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9600" dirty="0" smtClean="0"/>
              <a:t>ČO VYRÁBAŤ?</a:t>
            </a:r>
            <a:endParaRPr lang="en-US" sz="9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Suknička s ľudovým motívom zelená / PaulaDEKOR - SAShE.sk - Handmade Suk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2016224" cy="3022348"/>
          </a:xfrm>
          <a:prstGeom prst="rect">
            <a:avLst/>
          </a:prstGeom>
          <a:noFill/>
        </p:spPr>
      </p:pic>
      <p:pic>
        <p:nvPicPr>
          <p:cNvPr id="6146" name="Picture 2" descr="Pánska ľanová košeľa -,,MICHAL&quot; - KrojShop.sk - vyšívané slovenské ľudové  obleče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484" y="188640"/>
            <a:ext cx="3894516" cy="5192688"/>
          </a:xfrm>
          <a:prstGeom prst="rect">
            <a:avLst/>
          </a:prstGeom>
          <a:noFill/>
        </p:spPr>
      </p:pic>
      <p:pic>
        <p:nvPicPr>
          <p:cNvPr id="6148" name="Picture 4" descr="Pánska ľanová košeľa - rôzne farby / SIMPLY_GREY - SAShE.sk - Handmade  Obleče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2082561" cy="2086669"/>
          </a:xfrm>
          <a:prstGeom prst="rect">
            <a:avLst/>
          </a:prstGeom>
          <a:noFill/>
        </p:spPr>
      </p:pic>
      <p:pic>
        <p:nvPicPr>
          <p:cNvPr id="6150" name="Picture 6" descr="FILCOWA KABELKA SHOPPER TAŠKA - CÍTILA JE STARÉ ĽUDOV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772816"/>
            <a:ext cx="2143125" cy="2143125"/>
          </a:xfrm>
          <a:prstGeom prst="rect">
            <a:avLst/>
          </a:prstGeom>
          <a:noFill/>
        </p:spPr>
      </p:pic>
      <p:pic>
        <p:nvPicPr>
          <p:cNvPr id="6152" name="Picture 8" descr="Dámske kabelky s ľudovým motívom: 3 farby | Zlavomat.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941168"/>
            <a:ext cx="3028950" cy="1514475"/>
          </a:xfrm>
          <a:prstGeom prst="rect">
            <a:avLst/>
          </a:prstGeom>
          <a:noFill/>
        </p:spPr>
      </p:pic>
      <p:sp>
        <p:nvSpPr>
          <p:cNvPr id="6154" name="AutoShape 10" descr="Taška srdce ľud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AutoShape 12" descr="Taška srdce ľudov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Taška srdce ľudové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293096"/>
            <a:ext cx="2304256" cy="2304256"/>
          </a:xfrm>
          <a:prstGeom prst="rect">
            <a:avLst/>
          </a:prstGeom>
          <a:noFill/>
        </p:spPr>
      </p:pic>
      <p:pic>
        <p:nvPicPr>
          <p:cNvPr id="6160" name="Picture 16" descr="Ľudová kabelka modrá s vtáčikmi a srdco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2924944"/>
            <a:ext cx="2376264" cy="2376264"/>
          </a:xfrm>
          <a:prstGeom prst="rect">
            <a:avLst/>
          </a:prstGeom>
          <a:noFill/>
        </p:spPr>
      </p:pic>
      <p:pic>
        <p:nvPicPr>
          <p:cNvPr id="13" name="Obrázok 12" descr="Nádherná ľudová látka na výrobu folklórnych sukní. | High waisted skirt,  Midi skirt, Skirts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1" y="260648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Zástupný symbol obsahu 13" descr="ľudová sukňa / Marytery - SAShE.sk - Handmade Sukne"/>
          <p:cNvPicPr>
            <a:picLocks noGrp="1"/>
          </p:cNvPicPr>
          <p:nvPr>
            <p:ph sz="quarter"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908720"/>
            <a:ext cx="13316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SUKNE : Červená sukňa s ľudovým opaskom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924944"/>
            <a:ext cx="12596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2" name="Picture 4" descr="Pekný vak, ruksak či taška s ľudovou výšivkou | Zlavomat.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412776"/>
            <a:ext cx="9145015" cy="45725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Vrecúško na chlieb a pečivo - ruže (1/2kg chlieb 21x33 c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733768" cy="3645024"/>
          </a:xfrm>
          <a:prstGeom prst="rect">
            <a:avLst/>
          </a:prstGeom>
          <a:noFill/>
        </p:spPr>
      </p:pic>
      <p:pic>
        <p:nvPicPr>
          <p:cNvPr id="5124" name="Picture 4" descr="Úžitkový textil - Vrecúško na chlieb a pečivo - ruže (Dlháň 23x50 cm) - 1069025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88840"/>
            <a:ext cx="1800200" cy="2299347"/>
          </a:xfrm>
          <a:prstGeom prst="rect">
            <a:avLst/>
          </a:prstGeom>
          <a:noFill/>
        </p:spPr>
      </p:pic>
      <p:pic>
        <p:nvPicPr>
          <p:cNvPr id="5126" name="Picture 6" descr="Úžitkový textil - Vrecúško na chlieb a pečivo - červené (Dlháň 23x50 cm) - 1042936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43847"/>
            <a:ext cx="1737589" cy="2314153"/>
          </a:xfrm>
          <a:prstGeom prst="rect">
            <a:avLst/>
          </a:prstGeom>
          <a:noFill/>
        </p:spPr>
      </p:pic>
      <p:pic>
        <p:nvPicPr>
          <p:cNvPr id="5128" name="Picture 8" descr="Úžitkový textil - Vrecúško na chlieb a pečivo - biele bodky na žltej (Cenovo zvýhodnená sada 4 vrecúšok) - 11537433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9249" y="2492896"/>
            <a:ext cx="3222911" cy="4292331"/>
          </a:xfrm>
          <a:prstGeom prst="rect">
            <a:avLst/>
          </a:prstGeom>
          <a:noFill/>
        </p:spPr>
      </p:pic>
      <p:pic>
        <p:nvPicPr>
          <p:cNvPr id="5130" name="Picture 10" descr="Úžitkový textil - Vrecúško na chlieb a pečivo - biele bodky na žltej (MINI) - 1153740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04664"/>
            <a:ext cx="2109833" cy="1584176"/>
          </a:xfrm>
          <a:prstGeom prst="rect">
            <a:avLst/>
          </a:prstGeom>
          <a:noFill/>
        </p:spPr>
      </p:pic>
      <p:pic>
        <p:nvPicPr>
          <p:cNvPr id="5132" name="Picture 12" descr="Úžitkový textil - Vrecúško na chlieb a pečivo - tmavomodré (1kg chlieb) - 11488015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8500" y="0"/>
            <a:ext cx="2095500" cy="2790825"/>
          </a:xfrm>
          <a:prstGeom prst="rect">
            <a:avLst/>
          </a:prstGeom>
          <a:noFill/>
        </p:spPr>
      </p:pic>
      <p:pic>
        <p:nvPicPr>
          <p:cNvPr id="5134" name="Picture 14" descr="Úžitkový textil - Vrecúško na chlieb a pečivo - magnólie na sivej (1kg chlieb) - 11643637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60648"/>
            <a:ext cx="2205735" cy="1656184"/>
          </a:xfrm>
          <a:prstGeom prst="rect">
            <a:avLst/>
          </a:prstGeom>
          <a:noFill/>
        </p:spPr>
      </p:pic>
      <p:pic>
        <p:nvPicPr>
          <p:cNvPr id="5136" name="Picture 16" descr="Úžitkový textil - Textilná rukavička na vyberanie pečiva ZERO WASTE - 1074951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03206">
            <a:off x="6562230" y="3930835"/>
            <a:ext cx="2095500" cy="27908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dirty="0" smtClean="0"/>
              <a:t>Postup založenia</a:t>
            </a:r>
            <a:endParaRPr lang="en-US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k-SK" dirty="0" smtClean="0"/>
              <a:t>Nasporím si na kapitál </a:t>
            </a:r>
          </a:p>
          <a:p>
            <a:pPr>
              <a:buFont typeface="Courier New" pitchFamily="49" charset="0"/>
              <a:buChar char="o"/>
            </a:pPr>
            <a:r>
              <a:rPr lang="sk-SK" dirty="0" smtClean="0"/>
              <a:t>Upravím si prostredie domu na obchod</a:t>
            </a:r>
          </a:p>
          <a:p>
            <a:pPr>
              <a:buFont typeface="Courier New" pitchFamily="49" charset="0"/>
              <a:buChar char="o"/>
            </a:pPr>
            <a:r>
              <a:rPr lang="sk-SK" dirty="0" smtClean="0"/>
              <a:t>Vypracujem  si podnikateľský plán </a:t>
            </a:r>
          </a:p>
          <a:p>
            <a:pPr>
              <a:buFont typeface="Courier New" pitchFamily="49" charset="0"/>
              <a:buChar char="o"/>
            </a:pPr>
            <a:r>
              <a:rPr lang="sk-SK" dirty="0" smtClean="0"/>
              <a:t>Podám si žiadosť na úrad, aby som získala osvedčenie o </a:t>
            </a:r>
            <a:r>
              <a:rPr lang="sk-SK" dirty="0" err="1" smtClean="0"/>
              <a:t>živnostnenskom</a:t>
            </a:r>
            <a:r>
              <a:rPr lang="sk-SK" dirty="0" smtClean="0"/>
              <a:t> oprávnení </a:t>
            </a:r>
          </a:p>
          <a:p>
            <a:pPr>
              <a:buFont typeface="Courier New" pitchFamily="49" charset="0"/>
              <a:buChar char="o"/>
            </a:pPr>
            <a:r>
              <a:rPr lang="sk-SK" dirty="0" smtClean="0"/>
              <a:t>Po rozbehnutí </a:t>
            </a:r>
            <a:r>
              <a:rPr lang="sk-SK" dirty="0" err="1" smtClean="0"/>
              <a:t>ochodu</a:t>
            </a:r>
            <a:r>
              <a:rPr lang="sk-SK" dirty="0" smtClean="0"/>
              <a:t> si založím menšie pobočky  v </a:t>
            </a:r>
            <a:r>
              <a:rPr lang="sk-SK" dirty="0" err="1" smtClean="0"/>
              <a:t>obchdných</a:t>
            </a:r>
            <a:r>
              <a:rPr lang="sk-SK" dirty="0" smtClean="0"/>
              <a:t> domoch </a:t>
            </a:r>
          </a:p>
          <a:p>
            <a:pPr>
              <a:buFont typeface="Courier New" pitchFamily="49" charset="0"/>
              <a:buChar char="o"/>
            </a:pPr>
            <a:r>
              <a:rPr lang="sk-SK" dirty="0" smtClean="0"/>
              <a:t>Spravím si dobré meno </a:t>
            </a:r>
            <a:r>
              <a:rPr lang="sk-SK" smtClean="0"/>
              <a:t>a reklamu </a:t>
            </a:r>
            <a:endParaRPr lang="sk-SK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dirty="0" smtClean="0"/>
              <a:t>priestory</a:t>
            </a:r>
            <a:endParaRPr lang="en-US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/>
              <a:t>Môj obchod si predstavujem na prízemí svojho vlastného domu</a:t>
            </a:r>
          </a:p>
          <a:p>
            <a:pPr algn="ctr"/>
            <a:r>
              <a:rPr lang="sk-SK" sz="2800" dirty="0" smtClean="0"/>
              <a:t> Menšie pobočky v obchodných centrách – oproti </a:t>
            </a:r>
            <a:r>
              <a:rPr lang="sk-SK" sz="2800" dirty="0" err="1" smtClean="0"/>
              <a:t>reštauráciam</a:t>
            </a:r>
            <a:r>
              <a:rPr lang="sk-SK" sz="2800" dirty="0" smtClean="0"/>
              <a:t> </a:t>
            </a:r>
            <a:endParaRPr lang="en-US" sz="2800" dirty="0"/>
          </a:p>
        </p:txBody>
      </p:sp>
      <p:pic>
        <p:nvPicPr>
          <p:cNvPr id="3074" name="Picture 2" descr="Na predaj Rodinný dom - Cena: 129.900 - MGM Reality - Realitné centrum |  Domy Byty Poze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5720834" cy="3089251"/>
          </a:xfrm>
          <a:prstGeom prst="rect">
            <a:avLst/>
          </a:prstGeom>
          <a:noFill/>
        </p:spPr>
      </p:pic>
      <p:sp>
        <p:nvSpPr>
          <p:cNvPr id="3076" name="AutoShape 4" descr="Obchodné centrum M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Obchodné centrum MA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Obchodné centrum M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77672"/>
            <a:ext cx="4464496" cy="22803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Vlastná 8">
      <a:dk1>
        <a:srgbClr val="00B0F0"/>
      </a:dk1>
      <a:lt1>
        <a:sysClr val="window" lastClr="FFFFFF"/>
      </a:lt1>
      <a:dk2>
        <a:srgbClr val="424456"/>
      </a:dk2>
      <a:lt2>
        <a:srgbClr val="00B0F0"/>
      </a:lt2>
      <a:accent1>
        <a:srgbClr val="53548A"/>
      </a:accent1>
      <a:accent2>
        <a:srgbClr val="FF9999"/>
      </a:accent2>
      <a:accent3>
        <a:srgbClr val="DBB5DC"/>
      </a:accent3>
      <a:accent4>
        <a:srgbClr val="93E2FF"/>
      </a:accent4>
      <a:accent5>
        <a:srgbClr val="B6B7D3"/>
      </a:accent5>
      <a:accent6>
        <a:srgbClr val="ADAFC0"/>
      </a:accent6>
      <a:hlink>
        <a:srgbClr val="F2F2F2"/>
      </a:hlink>
      <a:folHlink>
        <a:srgbClr val="93E2FF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204</Words>
  <Application>Microsoft Office PowerPoint</Application>
  <PresentationFormat>Prezentácia na obrazovke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Arkáda</vt:lpstr>
      <vt:lpstr>Moje podnikanie - ekustradicius</vt:lpstr>
      <vt:lpstr>Ekustradícius</vt:lpstr>
      <vt:lpstr>Cieľ a typ podnikania</vt:lpstr>
      <vt:lpstr>Snímka 4</vt:lpstr>
      <vt:lpstr>Snímka 5</vt:lpstr>
      <vt:lpstr>Snímka 6</vt:lpstr>
      <vt:lpstr>Snímka 7</vt:lpstr>
      <vt:lpstr>Postup založenia</vt:lpstr>
      <vt:lpstr>priestory</vt:lpstr>
      <vt:lpstr>KonkurenciA </vt:lpstr>
      <vt:lpstr>Finančné zabezpečenie</vt:lpstr>
      <vt:lpstr>Propagácia</vt:lpstr>
      <vt:lpstr>Záver- čo som sa naučila? 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Me</dc:creator>
  <cp:lastModifiedBy>Me</cp:lastModifiedBy>
  <cp:revision>10</cp:revision>
  <dcterms:created xsi:type="dcterms:W3CDTF">2020-12-19T14:04:45Z</dcterms:created>
  <dcterms:modified xsi:type="dcterms:W3CDTF">2021-01-15T14:37:34Z</dcterms:modified>
</cp:coreProperties>
</file>