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D9A39C4-8883-40E8-B752-093FD63B2A1C}" type="datetimeFigureOut">
              <a:rPr lang="pl-PL" smtClean="0"/>
              <a:t>28.05.2020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7A76F87-467D-41E2-AC1F-2F775EA364B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06662" y="398329"/>
            <a:ext cx="693068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Katecheza 47</a:t>
            </a:r>
          </a:p>
          <a:p>
            <a:pPr algn="ctr"/>
            <a:r>
              <a:rPr lang="pl-PL" sz="5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Jezus ucisza burzę</a:t>
            </a:r>
          </a:p>
          <a:p>
            <a:pPr algn="ctr"/>
            <a:r>
              <a:rPr lang="pl-PL" sz="5400" b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 jeziorze</a:t>
            </a:r>
            <a:endParaRPr lang="pl-PL" sz="5400" b="1" cap="all" spc="0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40" y="3212976"/>
            <a:ext cx="2657475" cy="3219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2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5148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671720" y="3510955"/>
            <a:ext cx="58005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Przy Jezusie apostołowie są: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Elipsa 3"/>
          <p:cNvSpPr/>
          <p:nvPr/>
        </p:nvSpPr>
        <p:spPr>
          <a:xfrm>
            <a:off x="251520" y="4128686"/>
            <a:ext cx="2411760" cy="146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R</a:t>
            </a:r>
            <a:r>
              <a:rPr lang="pl-PL" sz="3200" dirty="0" smtClean="0"/>
              <a:t>adośni</a:t>
            </a:r>
            <a:endParaRPr lang="pl-PL" sz="3200" dirty="0"/>
          </a:p>
        </p:txBody>
      </p:sp>
      <p:sp>
        <p:nvSpPr>
          <p:cNvPr id="9" name="Elipsa 8"/>
          <p:cNvSpPr/>
          <p:nvPr/>
        </p:nvSpPr>
        <p:spPr>
          <a:xfrm>
            <a:off x="3366121" y="4157286"/>
            <a:ext cx="2411760" cy="146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S</a:t>
            </a:r>
            <a:r>
              <a:rPr lang="pl-PL" sz="3200" dirty="0" smtClean="0"/>
              <a:t>pokojni</a:t>
            </a:r>
            <a:endParaRPr lang="pl-PL" sz="3200" dirty="0"/>
          </a:p>
        </p:txBody>
      </p:sp>
      <p:sp>
        <p:nvSpPr>
          <p:cNvPr id="10" name="Elipsa 9"/>
          <p:cNvSpPr/>
          <p:nvPr/>
        </p:nvSpPr>
        <p:spPr>
          <a:xfrm>
            <a:off x="6516216" y="4157286"/>
            <a:ext cx="2411760" cy="146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Bezpieczni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9759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332656"/>
            <a:ext cx="38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Jakie mogą być burze w naszym życiu?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093147" y="773723"/>
            <a:ext cx="49577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Kłótnia z kolegą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460954" y="1916832"/>
            <a:ext cx="222208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chemeClr val="accent3"/>
                </a:solidFill>
              </a:rPr>
              <a:t>Gniew </a:t>
            </a:r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81624" y="2967335"/>
            <a:ext cx="578075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Nieposłuszeństwo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30972" y="4077072"/>
            <a:ext cx="348204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Złe myśli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636142" y="5323834"/>
            <a:ext cx="387170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kłamstwa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66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404664"/>
            <a:ext cx="7917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„Panie ratuj, giniemy”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1560" y="1484784"/>
            <a:ext cx="5139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Kto powiedział te słowa?</a:t>
            </a:r>
          </a:p>
          <a:p>
            <a:r>
              <a:rPr lang="pl-PL" dirty="0" smtClean="0"/>
              <a:t>Kiedy my powinniśmy takie same słowa  powtarzać?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5" y="2780928"/>
            <a:ext cx="27696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801764" y="3436832"/>
            <a:ext cx="518282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l-PL" sz="4000" dirty="0" smtClean="0"/>
              <a:t>Pan Jezus przychodzi, </a:t>
            </a:r>
          </a:p>
          <a:p>
            <a:r>
              <a:rPr lang="pl-PL" sz="4000" dirty="0" smtClean="0"/>
              <a:t>aby uciszyć nasze burze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74084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332656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Odmówmy wspólnie „Akt nadziei”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87169" y="1052736"/>
            <a:ext cx="828880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Ufam Tobie boś Ty wierny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Wszechmogący, miłosierny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Dasz mi grzechów </a:t>
            </a:r>
          </a:p>
          <a:p>
            <a:pPr algn="ctr"/>
            <a:r>
              <a:rPr lang="pl-PL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dpuszczenie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Łaskę i wieczne zbawienie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565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432407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80917"/>
            <a:ext cx="439248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226915" y="1052736"/>
            <a:ext cx="313829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Spokojne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morze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005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8927"/>
            <a:ext cx="461779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4375"/>
            <a:ext cx="414202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3528" y="570887"/>
            <a:ext cx="373211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Wzburzone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morze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970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548680"/>
            <a:ext cx="475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 czym można poznać, że na morzu jest burza?</a:t>
            </a:r>
          </a:p>
          <a:p>
            <a:r>
              <a:rPr lang="pl-PL" dirty="0" smtClean="0"/>
              <a:t>Jak się ludzie wtedy zachowują?</a:t>
            </a:r>
          </a:p>
          <a:p>
            <a:r>
              <a:rPr lang="pl-PL" dirty="0" smtClean="0"/>
              <a:t>Co robią marynarze podczas sztormu?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3778"/>
            <a:ext cx="4514850" cy="26384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52203"/>
            <a:ext cx="4464496" cy="2509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76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332656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Odczytujemy fragment Ewangelii </a:t>
            </a:r>
            <a:r>
              <a:rPr lang="pl-PL" dirty="0" err="1" smtClean="0"/>
              <a:t>Mk</a:t>
            </a:r>
            <a:r>
              <a:rPr lang="pl-PL" dirty="0" smtClean="0"/>
              <a:t> 4, 35-41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27584" y="1196752"/>
            <a:ext cx="7848872" cy="4401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Arial Black" panose="020B0A04020102020204" pitchFamily="34" charset="0"/>
              </a:rPr>
              <a:t>	„Gdy </a:t>
            </a:r>
            <a:r>
              <a:rPr lang="pl-PL" sz="2000" dirty="0">
                <a:latin typeface="Arial Black" panose="020B0A04020102020204" pitchFamily="34" charset="0"/>
              </a:rPr>
              <a:t>zapadł wieczór owego dnia, rzekł do nich: «Przeprawmy się na drugą stronę». </a:t>
            </a:r>
            <a:r>
              <a:rPr lang="pl-PL" sz="2000" dirty="0" smtClean="0">
                <a:latin typeface="Arial Black" panose="020B0A04020102020204" pitchFamily="34" charset="0"/>
              </a:rPr>
              <a:t>Zostawili </a:t>
            </a:r>
            <a:r>
              <a:rPr lang="pl-PL" sz="2000" dirty="0">
                <a:latin typeface="Arial Black" panose="020B0A04020102020204" pitchFamily="34" charset="0"/>
              </a:rPr>
              <a:t>więc tłum, a Jego zabrali, tak jak był w łodzi. Także inne łodzie płynęły z Nim. </a:t>
            </a:r>
            <a:r>
              <a:rPr lang="pl-PL" sz="2000" dirty="0" smtClean="0">
                <a:latin typeface="Arial Black" panose="020B0A04020102020204" pitchFamily="34" charset="0"/>
              </a:rPr>
              <a:t>Naraz </a:t>
            </a:r>
            <a:r>
              <a:rPr lang="pl-PL" sz="2000" dirty="0">
                <a:latin typeface="Arial Black" panose="020B0A04020102020204" pitchFamily="34" charset="0"/>
              </a:rPr>
              <a:t>zerwał się gwałtowny </a:t>
            </a:r>
            <a:r>
              <a:rPr lang="pl-PL" sz="2000" dirty="0" smtClean="0">
                <a:latin typeface="Arial Black" panose="020B0A04020102020204" pitchFamily="34" charset="0"/>
              </a:rPr>
              <a:t>wicher. </a:t>
            </a:r>
            <a:r>
              <a:rPr lang="pl-PL" sz="2000" dirty="0">
                <a:latin typeface="Arial Black" panose="020B0A04020102020204" pitchFamily="34" charset="0"/>
              </a:rPr>
              <a:t>Fale biły w łódź, tak że łódź już się napełniała. </a:t>
            </a:r>
            <a:r>
              <a:rPr lang="pl-PL" sz="2000" dirty="0" smtClean="0">
                <a:latin typeface="Arial Black" panose="020B0A04020102020204" pitchFamily="34" charset="0"/>
              </a:rPr>
              <a:t>On </a:t>
            </a:r>
            <a:r>
              <a:rPr lang="pl-PL" sz="2000" dirty="0">
                <a:latin typeface="Arial Black" panose="020B0A04020102020204" pitchFamily="34" charset="0"/>
              </a:rPr>
              <a:t>zaś spał w tyle łodzi na wezgłowiu. Zbudzili Go i powiedzieli do Niego: «Nauczycielu, nic Cię to nie obchodzi, że giniemy?» </a:t>
            </a:r>
            <a:r>
              <a:rPr lang="pl-PL" sz="2000" dirty="0" smtClean="0">
                <a:latin typeface="Arial Black" panose="020B0A04020102020204" pitchFamily="34" charset="0"/>
              </a:rPr>
              <a:t>On </a:t>
            </a:r>
            <a:r>
              <a:rPr lang="pl-PL" sz="2000" dirty="0">
                <a:latin typeface="Arial Black" panose="020B0A04020102020204" pitchFamily="34" charset="0"/>
              </a:rPr>
              <a:t>wstał, rozkazał wichrowi i rzekł do jeziora: «Milcz, ucisz się!». Wicher się uspokoił i nastała głęboka cisza. </a:t>
            </a:r>
            <a:r>
              <a:rPr lang="pl-PL" sz="2000" dirty="0" smtClean="0">
                <a:latin typeface="Arial Black" panose="020B0A04020102020204" pitchFamily="34" charset="0"/>
              </a:rPr>
              <a:t>Wtedy </a:t>
            </a:r>
            <a:r>
              <a:rPr lang="pl-PL" sz="2000" dirty="0">
                <a:latin typeface="Arial Black" panose="020B0A04020102020204" pitchFamily="34" charset="0"/>
              </a:rPr>
              <a:t>rzekł do nich: «Czemu tak bojaźliwi jesteście? Jakże wam brak wiary?» </a:t>
            </a:r>
            <a:r>
              <a:rPr lang="pl-PL" sz="2000" dirty="0" smtClean="0">
                <a:latin typeface="Arial Black" panose="020B0A04020102020204" pitchFamily="34" charset="0"/>
              </a:rPr>
              <a:t>Oni </a:t>
            </a:r>
            <a:r>
              <a:rPr lang="pl-PL" sz="2000" dirty="0">
                <a:latin typeface="Arial Black" panose="020B0A04020102020204" pitchFamily="34" charset="0"/>
              </a:rPr>
              <a:t>zlękli się bardzo i mówili jeden do drugiego: «Kim właściwie On jest, że nawet wicher i jezioro są Mu posłuszne</a:t>
            </a:r>
            <a:r>
              <a:rPr lang="pl-PL" sz="2000" dirty="0" smtClean="0">
                <a:latin typeface="Arial Black" panose="020B0A04020102020204" pitchFamily="34" charset="0"/>
              </a:rPr>
              <a:t>?»”. </a:t>
            </a:r>
            <a:endParaRPr lang="pl-PL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2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5055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94373" y="548680"/>
            <a:ext cx="5534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Jezioro Genezaret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04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96044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aśnienie liniowe 1 1"/>
          <p:cNvSpPr/>
          <p:nvPr/>
        </p:nvSpPr>
        <p:spPr>
          <a:xfrm>
            <a:off x="5148064" y="1196752"/>
            <a:ext cx="3816424" cy="2520280"/>
          </a:xfrm>
          <a:prstGeom prst="borderCallout1">
            <a:avLst>
              <a:gd name="adj1" fmla="val 18750"/>
              <a:gd name="adj2" fmla="val -1073"/>
              <a:gd name="adj3" fmla="val 23995"/>
              <a:gd name="adj4" fmla="val -4922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600" dirty="0" smtClean="0"/>
              <a:t>Jezioro Genezaret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384689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66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8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068802" y="4367891"/>
            <a:ext cx="5113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„Milcz, ucisz się”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3568" y="5291221"/>
            <a:ext cx="4319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Kto powiedział te słowa?</a:t>
            </a:r>
          </a:p>
          <a:p>
            <a:r>
              <a:rPr lang="pl-PL" dirty="0" smtClean="0"/>
              <a:t>Do czego lub do kogo się te słowa odnosiły?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7120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55</TotalTime>
  <Words>139</Words>
  <Application>Microsoft Office PowerPoint</Application>
  <PresentationFormat>Pokaz na ekranie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Mylar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6</cp:revision>
  <dcterms:created xsi:type="dcterms:W3CDTF">2020-05-28T11:44:25Z</dcterms:created>
  <dcterms:modified xsi:type="dcterms:W3CDTF">2020-05-28T12:39:30Z</dcterms:modified>
</cp:coreProperties>
</file>