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Tytu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cxnSp>
        <p:nvCxnSpPr>
          <p:cNvPr id="8" name="Łącznik prostoliniowy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oliniowy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ymbol zastępczy daty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34B6D-47C5-4D16-8A44-DD9A6D4AF5FE}" type="datetimeFigureOut">
              <a:rPr lang="pl-PL" smtClean="0"/>
              <a:t>07.04.2020</a:t>
            </a:fld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406826-3EDA-4724-B81A-6FEDA55E121B}" type="slidenum">
              <a:rPr lang="pl-PL" smtClean="0"/>
              <a:t>‹#›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34B6D-47C5-4D16-8A44-DD9A6D4AF5FE}" type="datetimeFigureOut">
              <a:rPr lang="pl-PL" smtClean="0"/>
              <a:t>07.04.2020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06826-3EDA-4724-B81A-6FEDA55E121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34B6D-47C5-4D16-8A44-DD9A6D4AF5FE}" type="datetimeFigureOut">
              <a:rPr lang="pl-PL" smtClean="0"/>
              <a:t>07.04.2020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06826-3EDA-4724-B81A-6FEDA55E121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B934B6D-47C5-4D16-8A44-DD9A6D4AF5FE}" type="datetimeFigureOut">
              <a:rPr lang="pl-PL" smtClean="0"/>
              <a:t>07.04.2020</a:t>
            </a:fld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4406826-3EDA-4724-B81A-6FEDA55E121B}" type="slidenum">
              <a:rPr lang="pl-PL" smtClean="0"/>
              <a:t>‹#›</a:t>
            </a:fld>
            <a:endParaRPr lang="pl-PL"/>
          </a:p>
        </p:txBody>
      </p:sp>
      <p:sp>
        <p:nvSpPr>
          <p:cNvPr id="16" name="Symbol zastępczy stopki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34B6D-47C5-4D16-8A44-DD9A6D4AF5FE}" type="datetimeFigureOut">
              <a:rPr lang="pl-PL" smtClean="0"/>
              <a:t>07.04.2020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06826-3EDA-4724-B81A-6FEDA55E121B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7" name="Łącznik prostoliniowy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34B6D-47C5-4D16-8A44-DD9A6D4AF5FE}" type="datetimeFigureOut">
              <a:rPr lang="pl-PL" smtClean="0"/>
              <a:t>07.04.2020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06826-3EDA-4724-B81A-6FEDA55E121B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06826-3EDA-4724-B81A-6FEDA55E121B}" type="slidenum">
              <a:rPr lang="pl-PL" smtClean="0"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34B6D-47C5-4D16-8A44-DD9A6D4AF5FE}" type="datetimeFigureOut">
              <a:rPr lang="pl-PL" smtClean="0"/>
              <a:t>07.04.2020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2" name="Symbol zastępczy zawartości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4" name="Symbol zastępczy zawartości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10" name="Łącznik prostoliniowy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oliniowy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34B6D-47C5-4D16-8A44-DD9A6D4AF5FE}" type="datetimeFigureOut">
              <a:rPr lang="pl-PL" smtClean="0"/>
              <a:t>07.04.2020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06826-3EDA-4724-B81A-6FEDA55E121B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34B6D-47C5-4D16-8A44-DD9A6D4AF5FE}" type="datetimeFigureOut">
              <a:rPr lang="pl-PL" smtClean="0"/>
              <a:t>07.04.2020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06826-3EDA-4724-B81A-6FEDA55E121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zawartości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1" name="Tytu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B934B6D-47C5-4D16-8A44-DD9A6D4AF5FE}" type="datetimeFigureOut">
              <a:rPr lang="pl-PL" smtClean="0"/>
              <a:t>07.04.2020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4406826-3EDA-4724-B81A-6FEDA55E121B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34B6D-47C5-4D16-8A44-DD9A6D4AF5FE}" type="datetimeFigureOut">
              <a:rPr lang="pl-PL" smtClean="0"/>
              <a:t>07.04.2020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406826-3EDA-4724-B81A-6FEDA55E121B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B934B6D-47C5-4D16-8A44-DD9A6D4AF5FE}" type="datetimeFigureOut">
              <a:rPr lang="pl-PL" smtClean="0"/>
              <a:t>07.04.2020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4406826-3EDA-4724-B81A-6FEDA55E121B}" type="slidenum">
              <a:rPr lang="pl-PL" smtClean="0"/>
              <a:t>‹#›</a:t>
            </a:fld>
            <a:endParaRPr lang="pl-PL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2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2088232" cy="333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2627784" y="1556792"/>
            <a:ext cx="614540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KATECHEZA 37</a:t>
            </a:r>
            <a:endParaRPr lang="pl-PL" sz="6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25687" y="3717032"/>
            <a:ext cx="919444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Temat: </a:t>
            </a:r>
            <a:r>
              <a:rPr lang="pl-PL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Zmartwychwstanie</a:t>
            </a:r>
          </a:p>
          <a:p>
            <a:pPr algn="ctr"/>
            <a:r>
              <a:rPr lang="pl-PL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Jezusa</a:t>
            </a:r>
            <a:endParaRPr lang="pl-PL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2203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Zobacz obraz źródłow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40768"/>
            <a:ext cx="5667375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Zmartwychwstał P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92280" y="404664"/>
            <a:ext cx="609600" cy="6096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683568" y="404664"/>
            <a:ext cx="4872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Posłuchajcie piosenki</a:t>
            </a:r>
            <a:r>
              <a:rPr lang="pl-PL" dirty="0" smtClean="0"/>
              <a:t>: </a:t>
            </a:r>
            <a:r>
              <a:rPr lang="pl-PL" b="1" dirty="0" smtClean="0">
                <a:solidFill>
                  <a:srgbClr val="FF0000"/>
                </a:solidFill>
              </a:rPr>
              <a:t>„Zmartwychwstał Pan”</a:t>
            </a:r>
            <a:endParaRPr lang="pl-P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04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1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683568" y="548680"/>
            <a:ext cx="804566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Połącz kropki przy kolejnych liczbach, a dowiesz się, kto stał przy grobie Jezusa.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>Naucz się na pamięć pozdrowienia wielkanocnego:</a:t>
            </a:r>
          </a:p>
          <a:p>
            <a:endParaRPr lang="pl-PL" dirty="0">
              <a:solidFill>
                <a:schemeClr val="bg1"/>
              </a:solidFill>
            </a:endParaRPr>
          </a:p>
          <a:p>
            <a:endParaRPr lang="pl-PL" dirty="0" smtClean="0">
              <a:solidFill>
                <a:schemeClr val="bg1"/>
              </a:solidFill>
            </a:endParaRPr>
          </a:p>
          <a:p>
            <a:r>
              <a:rPr lang="pl-PL" sz="2800" b="1" dirty="0" smtClean="0">
                <a:solidFill>
                  <a:schemeClr val="bg1"/>
                </a:solidFill>
              </a:rPr>
              <a:t>CHRYSTUS ZMARTWYCHWSTAŁ. ALLELUJA</a:t>
            </a:r>
          </a:p>
          <a:p>
            <a:r>
              <a:rPr lang="pl-PL" sz="2800" b="1" dirty="0" smtClean="0">
                <a:solidFill>
                  <a:schemeClr val="bg1"/>
                </a:solidFill>
              </a:rPr>
              <a:t>PRAWDZIWIE ZMARTWYCHWSTAŁ. ALLELUJA</a:t>
            </a:r>
            <a:endParaRPr lang="pl-PL" sz="2800" b="1" dirty="0">
              <a:solidFill>
                <a:schemeClr val="bg1"/>
              </a:solidFill>
            </a:endParaRPr>
          </a:p>
        </p:txBody>
      </p:sp>
      <p:pic>
        <p:nvPicPr>
          <p:cNvPr id="9218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0" y="2924944"/>
            <a:ext cx="476250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88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539552" y="548680"/>
            <a:ext cx="4413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>
                <a:solidFill>
                  <a:schemeClr val="bg1"/>
                </a:solidFill>
              </a:rPr>
              <a:t>Co sprawia, że jesteśmy smutni?</a:t>
            </a:r>
            <a:endParaRPr lang="pl-PL" sz="2400" dirty="0">
              <a:solidFill>
                <a:schemeClr val="bg1"/>
              </a:solidFill>
            </a:endParaRPr>
          </a:p>
        </p:txBody>
      </p:sp>
      <p:pic>
        <p:nvPicPr>
          <p:cNvPr id="2050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684076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406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36448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Zobacz obraz źródłow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26313"/>
            <a:ext cx="4308415" cy="28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611560" y="4472648"/>
            <a:ext cx="3745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CHOROBA</a:t>
            </a:r>
            <a:endParaRPr lang="pl-PL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2109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83"/>
            <a:ext cx="4176464" cy="335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Łuk blokowy 5"/>
          <p:cNvSpPr/>
          <p:nvPr/>
        </p:nvSpPr>
        <p:spPr>
          <a:xfrm>
            <a:off x="827584" y="307918"/>
            <a:ext cx="936104" cy="504056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0" name="Łuk blokowy 9"/>
          <p:cNvSpPr/>
          <p:nvPr/>
        </p:nvSpPr>
        <p:spPr>
          <a:xfrm rot="10800000">
            <a:off x="827583" y="811974"/>
            <a:ext cx="936104" cy="504056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9" name="Błyskawica 8"/>
          <p:cNvSpPr/>
          <p:nvPr/>
        </p:nvSpPr>
        <p:spPr>
          <a:xfrm rot="10501295">
            <a:off x="2064219" y="522554"/>
            <a:ext cx="4968552" cy="504056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100" name="Picture 4" descr="Zobacz obraz źródłow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537" y="3356992"/>
            <a:ext cx="4104456" cy="261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Minus 12"/>
          <p:cNvSpPr/>
          <p:nvPr/>
        </p:nvSpPr>
        <p:spPr>
          <a:xfrm>
            <a:off x="5351990" y="4670045"/>
            <a:ext cx="576064" cy="37011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Minus 15"/>
          <p:cNvSpPr/>
          <p:nvPr/>
        </p:nvSpPr>
        <p:spPr>
          <a:xfrm>
            <a:off x="5662617" y="3674180"/>
            <a:ext cx="576064" cy="37011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Błyskawica 13"/>
          <p:cNvSpPr/>
          <p:nvPr/>
        </p:nvSpPr>
        <p:spPr>
          <a:xfrm rot="1803694">
            <a:off x="5460002" y="2000395"/>
            <a:ext cx="936104" cy="1543108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/>
          <p:cNvSpPr/>
          <p:nvPr/>
        </p:nvSpPr>
        <p:spPr>
          <a:xfrm>
            <a:off x="455567" y="3386747"/>
            <a:ext cx="425331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ZŁE OCENY </a:t>
            </a:r>
          </a:p>
          <a:p>
            <a:pPr algn="ctr"/>
            <a:r>
              <a:rPr lang="pl-PL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W SZKOLE</a:t>
            </a:r>
            <a:endParaRPr lang="pl-PL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455567" y="6165304"/>
            <a:ext cx="4105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Podaj inne przykłady, gdy jesteś smutny.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30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683568" y="332656"/>
            <a:ext cx="38182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>
                <a:solidFill>
                  <a:schemeClr val="bg1"/>
                </a:solidFill>
              </a:rPr>
              <a:t>Co jest przyczyną naszej radości?</a:t>
            </a:r>
            <a:endParaRPr lang="pl-PL" sz="2000" dirty="0">
              <a:solidFill>
                <a:schemeClr val="bg1"/>
              </a:solidFill>
            </a:endParaRPr>
          </a:p>
        </p:txBody>
      </p:sp>
      <p:pic>
        <p:nvPicPr>
          <p:cNvPr id="5122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86162"/>
            <a:ext cx="3491456" cy="322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Zobacz obraz źródłow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1" y="2400667"/>
            <a:ext cx="460851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74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611561" y="476672"/>
            <a:ext cx="7488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solidFill>
                  <a:schemeClr val="bg1"/>
                </a:solidFill>
              </a:rPr>
              <a:t>Aby dowiedzieć się, co takiego uczynił Pan Jezus, wycinamy </a:t>
            </a:r>
          </a:p>
          <a:p>
            <a:r>
              <a:rPr lang="pl-PL" sz="2000" dirty="0" smtClean="0">
                <a:solidFill>
                  <a:schemeClr val="bg1"/>
                </a:solidFill>
              </a:rPr>
              <a:t>z dodatku pisanki, kolorujemy je i wklejamy w wolne miejsca. Odczytujemy hasło: „JEZUS ZMARTWYCHWSTAŁ . ALLELUJA!”</a:t>
            </a:r>
            <a:endParaRPr lang="pl-PL" sz="2000" dirty="0">
              <a:solidFill>
                <a:schemeClr val="bg1"/>
              </a:solidFill>
            </a:endParaRPr>
          </a:p>
        </p:txBody>
      </p:sp>
      <p:pic>
        <p:nvPicPr>
          <p:cNvPr id="6146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6" y="1916832"/>
            <a:ext cx="7056785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55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683568" y="548680"/>
            <a:ext cx="4619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Posłuchajmy fragmentu Ewangelii </a:t>
            </a:r>
            <a:r>
              <a:rPr lang="pl-PL" dirty="0" err="1" smtClean="0"/>
              <a:t>Łk</a:t>
            </a:r>
            <a:r>
              <a:rPr lang="pl-PL" dirty="0" smtClean="0"/>
              <a:t> 24, 1-10</a:t>
            </a:r>
            <a:endParaRPr lang="pl-PL" dirty="0"/>
          </a:p>
        </p:txBody>
      </p:sp>
      <p:pic>
        <p:nvPicPr>
          <p:cNvPr id="5" name="Łk 24, 1-1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16216" y="428546"/>
            <a:ext cx="609600" cy="609600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832279" y="1484784"/>
            <a:ext cx="7849520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Kto pierwszy przybył do grobu</a:t>
            </a:r>
          </a:p>
          <a:p>
            <a:pPr algn="ctr"/>
            <a:r>
              <a:rPr lang="pl-PL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Pana Jezusa? </a:t>
            </a:r>
            <a:r>
              <a:rPr lang="pl-PL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endParaRPr lang="pl-PL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303829" y="3140968"/>
            <a:ext cx="66896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Co zobaczyły przy grobie?</a:t>
            </a:r>
            <a:endParaRPr lang="pl-PL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832279" y="4117614"/>
            <a:ext cx="51361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Kogo tam spotkały?</a:t>
            </a:r>
            <a:endParaRPr lang="pl-PL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5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395536" y="4941168"/>
            <a:ext cx="85062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Co anioł powiedział niewiastom?</a:t>
            </a:r>
            <a:endParaRPr lang="pl-PL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6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086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6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755576" y="692696"/>
            <a:ext cx="6068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Proszę ułożyć  trzy zdania. Każde zdanie ma inny kolor liter.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6869301" y="4601904"/>
            <a:ext cx="14561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Jezus</a:t>
            </a:r>
            <a:endParaRPr lang="pl-PL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2072679" y="1949435"/>
            <a:ext cx="411869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zmartwychwstał</a:t>
            </a:r>
            <a:endParaRPr lang="pl-PL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3250952" y="3125407"/>
            <a:ext cx="114646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żyje</a:t>
            </a:r>
            <a:endParaRPr lang="pl-PL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7970821" y="2780928"/>
            <a:ext cx="3545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pl-PL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509556" y="5589240"/>
            <a:ext cx="18809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pośród</a:t>
            </a:r>
            <a:endParaRPr lang="pl-PL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7567537" y="3675221"/>
            <a:ext cx="11611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</a:t>
            </a:r>
            <a:r>
              <a:rPr lang="pl-PL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as.</a:t>
            </a:r>
            <a:endParaRPr lang="pl-PL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997615" y="4029164"/>
            <a:ext cx="233487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Alleluja !</a:t>
            </a:r>
            <a:endParaRPr lang="pl-PL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3250952" y="1188159"/>
            <a:ext cx="294221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Niedziela</a:t>
            </a:r>
            <a:endParaRPr lang="pl-PL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2650196" y="5598267"/>
            <a:ext cx="126489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jest</a:t>
            </a:r>
            <a:endParaRPr lang="pl-PL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5063382" y="2780928"/>
            <a:ext cx="285353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pamiątką</a:t>
            </a:r>
            <a:endParaRPr lang="pl-PL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549600" y="4881354"/>
            <a:ext cx="58714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zmartwychwstania</a:t>
            </a:r>
            <a:endParaRPr lang="pl-PL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549600" y="2443302"/>
            <a:ext cx="154971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pana</a:t>
            </a:r>
            <a:endParaRPr lang="pl-PL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6571142" y="5445224"/>
            <a:ext cx="21371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Jezusa.</a:t>
            </a:r>
            <a:endParaRPr lang="pl-PL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7768201" y="1188159"/>
            <a:ext cx="48763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l-PL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Z</a:t>
            </a:r>
            <a:endParaRPr lang="pl-PL" sz="4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4264028" y="3833293"/>
            <a:ext cx="22261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l-PL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radością</a:t>
            </a:r>
            <a:endParaRPr lang="pl-PL" sz="4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518621" y="3197188"/>
            <a:ext cx="211493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l-PL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idziemy</a:t>
            </a:r>
            <a:endParaRPr lang="pl-PL" sz="4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21" name="Prostokąt 20"/>
          <p:cNvSpPr/>
          <p:nvPr/>
        </p:nvSpPr>
        <p:spPr>
          <a:xfrm>
            <a:off x="755576" y="5591702"/>
            <a:ext cx="78739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l-PL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na</a:t>
            </a:r>
            <a:endParaRPr lang="pl-PL" sz="4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22" name="Prostokąt 21"/>
          <p:cNvSpPr/>
          <p:nvPr/>
        </p:nvSpPr>
        <p:spPr>
          <a:xfrm>
            <a:off x="6824353" y="1939734"/>
            <a:ext cx="14314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l-PL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Mszę</a:t>
            </a:r>
            <a:endParaRPr lang="pl-PL" sz="4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23" name="Prostokąt 22"/>
          <p:cNvSpPr/>
          <p:nvPr/>
        </p:nvSpPr>
        <p:spPr>
          <a:xfrm>
            <a:off x="372628" y="1262019"/>
            <a:ext cx="19036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l-PL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Świętą.</a:t>
            </a:r>
            <a:endParaRPr lang="pl-PL" sz="4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5192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3528392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Zobacz obraz źródłow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63668"/>
            <a:ext cx="3776489" cy="294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94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101</TotalTime>
  <Words>166</Words>
  <Application>Microsoft Office PowerPoint</Application>
  <PresentationFormat>Pokaz na ekranie (4:3)</PresentationFormat>
  <Paragraphs>44</Paragraphs>
  <Slides>11</Slides>
  <Notes>0</Notes>
  <HiddenSlides>0</HiddenSlides>
  <MMClips>2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Papier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Sil-art Rycho444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Kowalski Ryszard</dc:creator>
  <cp:lastModifiedBy>Kowalski Ryszard</cp:lastModifiedBy>
  <cp:revision>9</cp:revision>
  <dcterms:created xsi:type="dcterms:W3CDTF">2020-04-07T07:24:30Z</dcterms:created>
  <dcterms:modified xsi:type="dcterms:W3CDTF">2020-04-07T09:06:17Z</dcterms:modified>
</cp:coreProperties>
</file>