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5" r:id="rId2"/>
  </p:sldMasterIdLst>
  <p:sldIdLst>
    <p:sldId id="256" r:id="rId3"/>
    <p:sldId id="258" r:id="rId4"/>
    <p:sldId id="257" r:id="rId5"/>
    <p:sldId id="272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3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D2D3"/>
    <a:srgbClr val="5ED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 snapToObjects="1">
      <p:cViewPr varScale="1">
        <p:scale>
          <a:sx n="47" d="100"/>
          <a:sy n="4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www.freepik.com/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laticon.com/" TargetMode="External"/><Relationship Id="rId5" Type="http://schemas.openxmlformats.org/officeDocument/2006/relationships/hyperlink" Target="https://slidesgo.com/" TargetMode="External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02000" y="1507567"/>
            <a:ext cx="838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293633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1771926" y="-1243423"/>
            <a:ext cx="4396519" cy="303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2440329">
            <a:off x="9154501" y="-948366"/>
            <a:ext cx="4789567" cy="40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rot="5400000" flipH="1">
            <a:off x="-2495614" y="-475433"/>
            <a:ext cx="3859833" cy="345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1185660" y="4574077"/>
            <a:ext cx="4396519" cy="303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10670981">
            <a:off x="9279769" y="4030032"/>
            <a:ext cx="4843833" cy="3998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2700000">
            <a:off x="509308" y="3734683"/>
            <a:ext cx="1792465" cy="3292904"/>
            <a:chOff x="272875" y="1419395"/>
            <a:chExt cx="255950" cy="563168"/>
          </a:xfrm>
        </p:grpSpPr>
        <p:sp>
          <p:nvSpPr>
            <p:cNvPr id="17" name="Google Shape;17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2700000">
            <a:off x="9482818" y="-485754"/>
            <a:ext cx="1792465" cy="2660436"/>
            <a:chOff x="272875" y="1527563"/>
            <a:chExt cx="255950" cy="455000"/>
          </a:xfrm>
        </p:grpSpPr>
        <p:sp>
          <p:nvSpPr>
            <p:cNvPr id="53" name="Google Shape;53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6391466" y="6091832"/>
            <a:ext cx="3020109" cy="2887779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237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5618422" y="2245940"/>
            <a:ext cx="4396519" cy="303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2773191" y="170012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1109284" y="282473"/>
            <a:ext cx="12770637" cy="4755752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pic>
        <p:nvPicPr>
          <p:cNvPr id="590" name="Google Shape;590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9669922" y="5569474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1" name="Google Shape;591;p11"/>
          <p:cNvGrpSpPr/>
          <p:nvPr/>
        </p:nvGrpSpPr>
        <p:grpSpPr>
          <a:xfrm rot="2700046">
            <a:off x="10697985" y="5013507"/>
            <a:ext cx="1792489" cy="2660436"/>
            <a:chOff x="272875" y="1527563"/>
            <a:chExt cx="255950" cy="455000"/>
          </a:xfrm>
        </p:grpSpPr>
        <p:sp>
          <p:nvSpPr>
            <p:cNvPr id="592" name="Google Shape;592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627" name="Google Shape;62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4472238" y="-2370304"/>
            <a:ext cx="10141073" cy="37765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8" name="Google Shape;628;p11"/>
          <p:cNvGrpSpPr/>
          <p:nvPr/>
        </p:nvGrpSpPr>
        <p:grpSpPr>
          <a:xfrm rot="-7181356">
            <a:off x="633229" y="-1949911"/>
            <a:ext cx="1792475" cy="3292860"/>
            <a:chOff x="272875" y="1419395"/>
            <a:chExt cx="255950" cy="563168"/>
          </a:xfrm>
        </p:grpSpPr>
        <p:sp>
          <p:nvSpPr>
            <p:cNvPr id="629" name="Google Shape;629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11"/>
          <p:cNvSpPr/>
          <p:nvPr/>
        </p:nvSpPr>
        <p:spPr>
          <a:xfrm rot="3011561">
            <a:off x="9541117" y="6472414"/>
            <a:ext cx="1794449" cy="171582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11"/>
          <p:cNvSpPr/>
          <p:nvPr/>
        </p:nvSpPr>
        <p:spPr>
          <a:xfrm rot="-9900083">
            <a:off x="-1656999" y="2833907"/>
            <a:ext cx="4515928" cy="708772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2809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249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1538275" flipH="1">
            <a:off x="-1655945" y="-1313387"/>
            <a:ext cx="4396520" cy="3035513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3"/>
          <p:cNvSpPr/>
          <p:nvPr/>
        </p:nvSpPr>
        <p:spPr>
          <a:xfrm rot="3011561">
            <a:off x="11299750" y="5773581"/>
            <a:ext cx="1794449" cy="171582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0" name="Google Shape;670;p13"/>
          <p:cNvGrpSpPr/>
          <p:nvPr/>
        </p:nvGrpSpPr>
        <p:grpSpPr>
          <a:xfrm rot="3559955">
            <a:off x="-56016" y="-841790"/>
            <a:ext cx="1792464" cy="2660443"/>
            <a:chOff x="272875" y="1527563"/>
            <a:chExt cx="255950" cy="455000"/>
          </a:xfrm>
        </p:grpSpPr>
        <p:sp>
          <p:nvSpPr>
            <p:cNvPr id="671" name="Google Shape;671;p1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06" name="Google Shape;706;p1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024386">
            <a:off x="9541618" y="-1524503"/>
            <a:ext cx="3859839" cy="345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-7120613" flipH="1">
            <a:off x="7074221" y="-2344466"/>
            <a:ext cx="3859835" cy="3457769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3"/>
          <p:cNvSpPr txBox="1">
            <a:spLocks noGrp="1"/>
          </p:cNvSpPr>
          <p:nvPr>
            <p:ph type="title" hasCustomPrompt="1"/>
          </p:nvPr>
        </p:nvSpPr>
        <p:spPr>
          <a:xfrm>
            <a:off x="4226708" y="4556535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3"/>
          <p:cNvSpPr txBox="1">
            <a:spLocks noGrp="1"/>
          </p:cNvSpPr>
          <p:nvPr>
            <p:ph type="title" idx="2" hasCustomPrompt="1"/>
          </p:nvPr>
        </p:nvSpPr>
        <p:spPr>
          <a:xfrm>
            <a:off x="7582057" y="4556535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0" name="Google Shape;710;p13"/>
          <p:cNvSpPr txBox="1">
            <a:spLocks noGrp="1"/>
          </p:cNvSpPr>
          <p:nvPr>
            <p:ph type="title" idx="3" hasCustomPrompt="1"/>
          </p:nvPr>
        </p:nvSpPr>
        <p:spPr>
          <a:xfrm>
            <a:off x="7596701" y="2222667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>
            <a:spLocks noGrp="1"/>
          </p:cNvSpPr>
          <p:nvPr>
            <p:ph type="title" idx="4" hasCustomPrompt="1"/>
          </p:nvPr>
        </p:nvSpPr>
        <p:spPr>
          <a:xfrm>
            <a:off x="849709" y="4592268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2" name="Google Shape;712;p13"/>
          <p:cNvSpPr txBox="1">
            <a:spLocks noGrp="1"/>
          </p:cNvSpPr>
          <p:nvPr>
            <p:ph type="title" idx="5" hasCustomPrompt="1"/>
          </p:nvPr>
        </p:nvSpPr>
        <p:spPr>
          <a:xfrm>
            <a:off x="849709" y="2222667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3" name="Google Shape;713;p13"/>
          <p:cNvSpPr txBox="1">
            <a:spLocks noGrp="1"/>
          </p:cNvSpPr>
          <p:nvPr>
            <p:ph type="title" idx="6" hasCustomPrompt="1"/>
          </p:nvPr>
        </p:nvSpPr>
        <p:spPr>
          <a:xfrm>
            <a:off x="4226708" y="2222667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>
            <a:spLocks noGrp="1"/>
          </p:cNvSpPr>
          <p:nvPr>
            <p:ph type="ctrTitle" idx="7"/>
          </p:nvPr>
        </p:nvSpPr>
        <p:spPr>
          <a:xfrm>
            <a:off x="5546997" y="43565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subTitle" idx="1"/>
          </p:nvPr>
        </p:nvSpPr>
        <p:spPr>
          <a:xfrm>
            <a:off x="5546996" y="4763861"/>
            <a:ext cx="2428000" cy="1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ctrTitle" idx="8"/>
          </p:nvPr>
        </p:nvSpPr>
        <p:spPr>
          <a:xfrm>
            <a:off x="8917841" y="43565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subTitle" idx="9"/>
          </p:nvPr>
        </p:nvSpPr>
        <p:spPr>
          <a:xfrm>
            <a:off x="8917837" y="4763861"/>
            <a:ext cx="2428000" cy="1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718" name="Google Shape;718;p13"/>
          <p:cNvSpPr/>
          <p:nvPr/>
        </p:nvSpPr>
        <p:spPr>
          <a:xfrm>
            <a:off x="1533567" y="3601201"/>
            <a:ext cx="3367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sp>
        <p:nvSpPr>
          <p:cNvPr id="719" name="Google Shape;719;p13"/>
          <p:cNvSpPr txBox="1">
            <a:spLocks noGrp="1"/>
          </p:cNvSpPr>
          <p:nvPr>
            <p:ph type="ctrTitle" idx="13"/>
          </p:nvPr>
        </p:nvSpPr>
        <p:spPr>
          <a:xfrm>
            <a:off x="8918200" y="19867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subTitle" idx="14"/>
          </p:nvPr>
        </p:nvSpPr>
        <p:spPr>
          <a:xfrm>
            <a:off x="8918220" y="2388733"/>
            <a:ext cx="24280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721" name="Google Shape;721;p13"/>
          <p:cNvSpPr txBox="1">
            <a:spLocks noGrp="1"/>
          </p:cNvSpPr>
          <p:nvPr>
            <p:ph type="ctrTitle" idx="15"/>
          </p:nvPr>
        </p:nvSpPr>
        <p:spPr>
          <a:xfrm>
            <a:off x="2163557" y="43565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16"/>
          </p:nvPr>
        </p:nvSpPr>
        <p:spPr>
          <a:xfrm>
            <a:off x="2163559" y="4763861"/>
            <a:ext cx="2428000" cy="1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ctrTitle" idx="17"/>
          </p:nvPr>
        </p:nvSpPr>
        <p:spPr>
          <a:xfrm>
            <a:off x="2163557" y="19867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18"/>
          </p:nvPr>
        </p:nvSpPr>
        <p:spPr>
          <a:xfrm>
            <a:off x="2163559" y="2388733"/>
            <a:ext cx="24280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ctrTitle" idx="19"/>
          </p:nvPr>
        </p:nvSpPr>
        <p:spPr>
          <a:xfrm>
            <a:off x="5546991" y="19867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subTitle" idx="20"/>
          </p:nvPr>
        </p:nvSpPr>
        <p:spPr>
          <a:xfrm>
            <a:off x="5547011" y="2388733"/>
            <a:ext cx="24280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727" name="Google Shape;727;p13"/>
          <p:cNvSpPr txBox="1">
            <a:spLocks noGrp="1"/>
          </p:cNvSpPr>
          <p:nvPr>
            <p:ph type="ctrTitle" idx="21"/>
          </p:nvPr>
        </p:nvSpPr>
        <p:spPr>
          <a:xfrm>
            <a:off x="960000" y="456699"/>
            <a:ext cx="1027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96371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1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0" name="Google Shape;730;p14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731" name="Google Shape;731;p1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66" name="Google Shape;766;p1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4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4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91962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1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9669922" y="5569474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" name="Google Shape;772;p15"/>
          <p:cNvGrpSpPr/>
          <p:nvPr/>
        </p:nvGrpSpPr>
        <p:grpSpPr>
          <a:xfrm rot="2700046">
            <a:off x="10697985" y="5013507"/>
            <a:ext cx="1792489" cy="2660436"/>
            <a:chOff x="272875" y="1527563"/>
            <a:chExt cx="255950" cy="455000"/>
          </a:xfrm>
        </p:grpSpPr>
        <p:sp>
          <p:nvSpPr>
            <p:cNvPr id="773" name="Google Shape;773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808" name="Google Shape;808;p1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4472238" y="-2370304"/>
            <a:ext cx="10141073" cy="37765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0" name="Google Shape;810;p15"/>
          <p:cNvGrpSpPr/>
          <p:nvPr/>
        </p:nvGrpSpPr>
        <p:grpSpPr>
          <a:xfrm rot="-7181356">
            <a:off x="633229" y="-1949911"/>
            <a:ext cx="1792475" cy="3292860"/>
            <a:chOff x="272875" y="1419395"/>
            <a:chExt cx="255950" cy="563168"/>
          </a:xfrm>
        </p:grpSpPr>
        <p:sp>
          <p:nvSpPr>
            <p:cNvPr id="811" name="Google Shape;811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6" name="Google Shape;846;p15"/>
          <p:cNvSpPr/>
          <p:nvPr/>
        </p:nvSpPr>
        <p:spPr>
          <a:xfrm rot="3011561">
            <a:off x="11179250" y="-1061986"/>
            <a:ext cx="1794449" cy="171582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5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7804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55393" y="-1694293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0" name="Google Shape;850;p16"/>
          <p:cNvGrpSpPr/>
          <p:nvPr/>
        </p:nvGrpSpPr>
        <p:grpSpPr>
          <a:xfrm rot="-8099954">
            <a:off x="20576" y="-763246"/>
            <a:ext cx="1792489" cy="2660436"/>
            <a:chOff x="272875" y="1527563"/>
            <a:chExt cx="255950" cy="455000"/>
          </a:xfrm>
        </p:grpSpPr>
        <p:sp>
          <p:nvSpPr>
            <p:cNvPr id="851" name="Google Shape;851;p1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886" name="Google Shape;886;p1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16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3330598" y="5983034"/>
            <a:ext cx="10141079" cy="37765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8" name="Google Shape;888;p16"/>
          <p:cNvGrpSpPr/>
          <p:nvPr/>
        </p:nvGrpSpPr>
        <p:grpSpPr>
          <a:xfrm flipH="1">
            <a:off x="-832500" y="4650153"/>
            <a:ext cx="1792503" cy="3292879"/>
            <a:chOff x="272875" y="1419395"/>
            <a:chExt cx="255950" cy="563168"/>
          </a:xfrm>
        </p:grpSpPr>
        <p:sp>
          <p:nvSpPr>
            <p:cNvPr id="889" name="Google Shape;889;p1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1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1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1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1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16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6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6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6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6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4" name="Google Shape;924;p16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925" name="Google Shape;925;p16"/>
          <p:cNvSpPr/>
          <p:nvPr/>
        </p:nvSpPr>
        <p:spPr>
          <a:xfrm rot="231922" flipH="1">
            <a:off x="9959009" y="-8604976"/>
            <a:ext cx="6165251" cy="967593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9954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55393" y="-1694293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8" name="Google Shape;928;p17"/>
          <p:cNvGrpSpPr/>
          <p:nvPr/>
        </p:nvGrpSpPr>
        <p:grpSpPr>
          <a:xfrm rot="-8099954">
            <a:off x="20576" y="-763246"/>
            <a:ext cx="1792489" cy="2660436"/>
            <a:chOff x="272875" y="1527563"/>
            <a:chExt cx="255950" cy="455000"/>
          </a:xfrm>
        </p:grpSpPr>
        <p:sp>
          <p:nvSpPr>
            <p:cNvPr id="929" name="Google Shape;929;p1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964" name="Google Shape;964;p1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7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272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2241034" y="-5632926"/>
            <a:ext cx="21573068" cy="18600449"/>
            <a:chOff x="-1680776" y="-4224695"/>
            <a:chExt cx="16179801" cy="13950337"/>
          </a:xfrm>
        </p:grpSpPr>
        <p:pic>
          <p:nvPicPr>
            <p:cNvPr id="968" name="Google Shape;968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18"/>
            <p:cNvPicPr preferRelativeResize="0"/>
            <p:nvPr/>
          </p:nvPicPr>
          <p:blipFill>
            <a:blip r:embed="rId3">
              <a:alphaModFix amt="56000"/>
            </a:blip>
            <a:stretch>
              <a:fillRect/>
            </a:stretch>
          </p:blipFill>
          <p:spPr>
            <a:xfrm rot="10800000" flipH="1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18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18"/>
            <p:cNvPicPr preferRelativeResize="0"/>
            <p:nvPr/>
          </p:nvPicPr>
          <p:blipFill>
            <a:blip r:embed="rId5">
              <a:alphaModFix amt="47000"/>
            </a:blip>
            <a:stretch>
              <a:fillRect/>
            </a:stretch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18"/>
            <p:cNvPicPr preferRelativeResize="0"/>
            <p:nvPr/>
          </p:nvPicPr>
          <p:blipFill>
            <a:blip r:embed="rId6">
              <a:alphaModFix amt="58000"/>
            </a:blip>
            <a:stretch>
              <a:fillRect/>
            </a:stretch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18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4" name="Google Shape;974;p18"/>
          <p:cNvSpPr txBox="1">
            <a:spLocks noGrp="1"/>
          </p:cNvSpPr>
          <p:nvPr>
            <p:ph type="title"/>
          </p:nvPr>
        </p:nvSpPr>
        <p:spPr>
          <a:xfrm>
            <a:off x="3053400" y="4101444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975" name="Google Shape;975;p18"/>
          <p:cNvSpPr txBox="1">
            <a:spLocks noGrp="1"/>
          </p:cNvSpPr>
          <p:nvPr>
            <p:ph type="subTitle" idx="1"/>
          </p:nvPr>
        </p:nvSpPr>
        <p:spPr>
          <a:xfrm>
            <a:off x="2140200" y="2062711"/>
            <a:ext cx="7911600" cy="2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grpSp>
        <p:nvGrpSpPr>
          <p:cNvPr id="976" name="Google Shape;976;p18"/>
          <p:cNvGrpSpPr/>
          <p:nvPr/>
        </p:nvGrpSpPr>
        <p:grpSpPr>
          <a:xfrm rot="5400065">
            <a:off x="11556183" y="-1506452"/>
            <a:ext cx="1792503" cy="2660416"/>
            <a:chOff x="272875" y="1527563"/>
            <a:chExt cx="255950" cy="455000"/>
          </a:xfrm>
        </p:grpSpPr>
        <p:sp>
          <p:nvSpPr>
            <p:cNvPr id="977" name="Google Shape;977;p1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2" name="Google Shape;1012;p18"/>
          <p:cNvSpPr/>
          <p:nvPr/>
        </p:nvSpPr>
        <p:spPr>
          <a:xfrm rot="-7373435">
            <a:off x="-2024290" y="4037193"/>
            <a:ext cx="3020007" cy="288768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516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1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41634" y="-1956213"/>
            <a:ext cx="4396519" cy="303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6" name="Google Shape;1016;p19"/>
          <p:cNvGrpSpPr/>
          <p:nvPr/>
        </p:nvGrpSpPr>
        <p:grpSpPr>
          <a:xfrm rot="-8099954">
            <a:off x="34334" y="-1025166"/>
            <a:ext cx="1792489" cy="2660436"/>
            <a:chOff x="272875" y="1527563"/>
            <a:chExt cx="255950" cy="455000"/>
          </a:xfrm>
        </p:grpSpPr>
        <p:sp>
          <p:nvSpPr>
            <p:cNvPr id="1017" name="Google Shape;1017;p1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1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1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52" name="Google Shape;1052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6814727" flipH="1">
            <a:off x="9939023" y="-1577075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5820172" y="5642071"/>
            <a:ext cx="10141073" cy="37765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4" name="Google Shape;1054;p19"/>
          <p:cNvGrpSpPr/>
          <p:nvPr/>
        </p:nvGrpSpPr>
        <p:grpSpPr>
          <a:xfrm rot="3618644">
            <a:off x="10249169" y="5121997"/>
            <a:ext cx="1792475" cy="3292860"/>
            <a:chOff x="272875" y="1419395"/>
            <a:chExt cx="255950" cy="563168"/>
          </a:xfrm>
        </p:grpSpPr>
        <p:sp>
          <p:nvSpPr>
            <p:cNvPr id="1055" name="Google Shape;1055;p1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0" name="Google Shape;1090;p19"/>
          <p:cNvSpPr txBox="1">
            <a:spLocks noGrp="1"/>
          </p:cNvSpPr>
          <p:nvPr>
            <p:ph type="title"/>
          </p:nvPr>
        </p:nvSpPr>
        <p:spPr>
          <a:xfrm>
            <a:off x="960000" y="3448288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subTitle" idx="1"/>
          </p:nvPr>
        </p:nvSpPr>
        <p:spPr>
          <a:xfrm>
            <a:off x="960000" y="4428172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title" idx="2"/>
          </p:nvPr>
        </p:nvSpPr>
        <p:spPr>
          <a:xfrm>
            <a:off x="4538400" y="3448288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093" name="Google Shape;1093;p19"/>
          <p:cNvSpPr txBox="1">
            <a:spLocks noGrp="1"/>
          </p:cNvSpPr>
          <p:nvPr>
            <p:ph type="subTitle" idx="3"/>
          </p:nvPr>
        </p:nvSpPr>
        <p:spPr>
          <a:xfrm>
            <a:off x="4538400" y="4428172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094" name="Google Shape;1094;p19"/>
          <p:cNvSpPr txBox="1">
            <a:spLocks noGrp="1"/>
          </p:cNvSpPr>
          <p:nvPr>
            <p:ph type="title" idx="4"/>
          </p:nvPr>
        </p:nvSpPr>
        <p:spPr>
          <a:xfrm>
            <a:off x="8133867" y="3448279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095" name="Google Shape;1095;p19"/>
          <p:cNvSpPr txBox="1">
            <a:spLocks noGrp="1"/>
          </p:cNvSpPr>
          <p:nvPr>
            <p:ph type="subTitle" idx="5"/>
          </p:nvPr>
        </p:nvSpPr>
        <p:spPr>
          <a:xfrm>
            <a:off x="8133867" y="4428172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096" name="Google Shape;1096;p19"/>
          <p:cNvSpPr txBox="1">
            <a:spLocks noGrp="1"/>
          </p:cNvSpPr>
          <p:nvPr>
            <p:ph type="ctrTitle" idx="6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9198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0"/>
          <p:cNvSpPr txBox="1">
            <a:spLocks noGrp="1"/>
          </p:cNvSpPr>
          <p:nvPr>
            <p:ph type="title"/>
          </p:nvPr>
        </p:nvSpPr>
        <p:spPr>
          <a:xfrm>
            <a:off x="1633101" y="1913948"/>
            <a:ext cx="283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099" name="Google Shape;1099;p20"/>
          <p:cNvSpPr txBox="1">
            <a:spLocks noGrp="1"/>
          </p:cNvSpPr>
          <p:nvPr>
            <p:ph type="subTitle" idx="1"/>
          </p:nvPr>
        </p:nvSpPr>
        <p:spPr>
          <a:xfrm>
            <a:off x="1633105" y="2552872"/>
            <a:ext cx="2836000" cy="1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100" name="Google Shape;1100;p20"/>
          <p:cNvSpPr txBox="1">
            <a:spLocks noGrp="1"/>
          </p:cNvSpPr>
          <p:nvPr>
            <p:ph type="title" idx="2"/>
          </p:nvPr>
        </p:nvSpPr>
        <p:spPr>
          <a:xfrm>
            <a:off x="7769216" y="1913948"/>
            <a:ext cx="283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101" name="Google Shape;1101;p20"/>
          <p:cNvSpPr txBox="1">
            <a:spLocks noGrp="1"/>
          </p:cNvSpPr>
          <p:nvPr>
            <p:ph type="subTitle" idx="3"/>
          </p:nvPr>
        </p:nvSpPr>
        <p:spPr>
          <a:xfrm>
            <a:off x="7769219" y="2552872"/>
            <a:ext cx="2836000" cy="1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102" name="Google Shape;1102;p20"/>
          <p:cNvSpPr txBox="1">
            <a:spLocks noGrp="1"/>
          </p:cNvSpPr>
          <p:nvPr>
            <p:ph type="title" idx="4"/>
          </p:nvPr>
        </p:nvSpPr>
        <p:spPr>
          <a:xfrm>
            <a:off x="1633101" y="3927668"/>
            <a:ext cx="283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103" name="Google Shape;1103;p20"/>
          <p:cNvSpPr txBox="1">
            <a:spLocks noGrp="1"/>
          </p:cNvSpPr>
          <p:nvPr>
            <p:ph type="subTitle" idx="5"/>
          </p:nvPr>
        </p:nvSpPr>
        <p:spPr>
          <a:xfrm>
            <a:off x="1633105" y="4631560"/>
            <a:ext cx="2836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104" name="Google Shape;1104;p20"/>
          <p:cNvSpPr txBox="1">
            <a:spLocks noGrp="1"/>
          </p:cNvSpPr>
          <p:nvPr>
            <p:ph type="title" idx="6"/>
          </p:nvPr>
        </p:nvSpPr>
        <p:spPr>
          <a:xfrm>
            <a:off x="7769152" y="3927668"/>
            <a:ext cx="283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105" name="Google Shape;1105;p20"/>
          <p:cNvSpPr txBox="1">
            <a:spLocks noGrp="1"/>
          </p:cNvSpPr>
          <p:nvPr>
            <p:ph type="subTitle" idx="7"/>
          </p:nvPr>
        </p:nvSpPr>
        <p:spPr>
          <a:xfrm>
            <a:off x="7769219" y="4631560"/>
            <a:ext cx="2836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pic>
        <p:nvPicPr>
          <p:cNvPr id="1106" name="Google Shape;1106;p20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55393" y="-1694293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7" name="Google Shape;1107;p20"/>
          <p:cNvGrpSpPr/>
          <p:nvPr/>
        </p:nvGrpSpPr>
        <p:grpSpPr>
          <a:xfrm rot="-8099954">
            <a:off x="20576" y="-763246"/>
            <a:ext cx="1792489" cy="2660436"/>
            <a:chOff x="272875" y="1527563"/>
            <a:chExt cx="255950" cy="455000"/>
          </a:xfrm>
        </p:grpSpPr>
        <p:sp>
          <p:nvSpPr>
            <p:cNvPr id="1108" name="Google Shape;1108;p2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2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2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2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2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143" name="Google Shape;1143;p20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0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3330598" y="5983034"/>
            <a:ext cx="10141079" cy="37765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5" name="Google Shape;1145;p20"/>
          <p:cNvGrpSpPr/>
          <p:nvPr/>
        </p:nvGrpSpPr>
        <p:grpSpPr>
          <a:xfrm flipH="1">
            <a:off x="-832500" y="4650153"/>
            <a:ext cx="1792503" cy="3292879"/>
            <a:chOff x="272875" y="1419395"/>
            <a:chExt cx="255950" cy="563168"/>
          </a:xfrm>
        </p:grpSpPr>
        <p:sp>
          <p:nvSpPr>
            <p:cNvPr id="1146" name="Google Shape;1146;p2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2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2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1" name="Google Shape;1181;p20"/>
          <p:cNvSpPr txBox="1">
            <a:spLocks noGrp="1"/>
          </p:cNvSpPr>
          <p:nvPr>
            <p:ph type="ctrTitle" idx="8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182" name="Google Shape;1182;p20"/>
          <p:cNvSpPr/>
          <p:nvPr/>
        </p:nvSpPr>
        <p:spPr>
          <a:xfrm rot="3176794">
            <a:off x="10280795" y="5421313"/>
            <a:ext cx="3019981" cy="288765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236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460233" y="4344106"/>
            <a:ext cx="10878208" cy="405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2174651" y="191851"/>
            <a:ext cx="7842701" cy="647430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"/>
          <p:cNvSpPr/>
          <p:nvPr/>
        </p:nvSpPr>
        <p:spPr>
          <a:xfrm>
            <a:off x="5838991" y="-3287032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" name="Google Shape;93;p3"/>
          <p:cNvGrpSpPr/>
          <p:nvPr/>
        </p:nvGrpSpPr>
        <p:grpSpPr>
          <a:xfrm rot="-2700000">
            <a:off x="630841" y="3594449"/>
            <a:ext cx="1792465" cy="3292904"/>
            <a:chOff x="272875" y="1419395"/>
            <a:chExt cx="255950" cy="563168"/>
          </a:xfrm>
        </p:grpSpPr>
        <p:sp>
          <p:nvSpPr>
            <p:cNvPr id="94" name="Google Shape;94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2700000">
            <a:off x="10702018" y="-244454"/>
            <a:ext cx="1792465" cy="2660436"/>
            <a:chOff x="272875" y="1527563"/>
            <a:chExt cx="255950" cy="455000"/>
          </a:xfrm>
        </p:grpSpPr>
        <p:sp>
          <p:nvSpPr>
            <p:cNvPr id="130" name="Google Shape;130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" name="Google Shape;165;p3"/>
          <p:cNvSpPr txBox="1">
            <a:spLocks noGrp="1"/>
          </p:cNvSpPr>
          <p:nvPr>
            <p:ph type="subTitle" idx="1"/>
          </p:nvPr>
        </p:nvSpPr>
        <p:spPr>
          <a:xfrm>
            <a:off x="3528000" y="4152183"/>
            <a:ext cx="5136000" cy="11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66" name="Google Shape;166;p3"/>
          <p:cNvSpPr txBox="1">
            <a:spLocks noGrp="1"/>
          </p:cNvSpPr>
          <p:nvPr>
            <p:ph type="ctrTitle"/>
          </p:nvPr>
        </p:nvSpPr>
        <p:spPr>
          <a:xfrm>
            <a:off x="3528000" y="3458981"/>
            <a:ext cx="5136000" cy="10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67" name="Google Shape;167;p3"/>
          <p:cNvSpPr txBox="1">
            <a:spLocks noGrp="1"/>
          </p:cNvSpPr>
          <p:nvPr>
            <p:ph type="title" idx="2" hasCustomPrompt="1"/>
          </p:nvPr>
        </p:nvSpPr>
        <p:spPr>
          <a:xfrm>
            <a:off x="3528000" y="1192233"/>
            <a:ext cx="5136000" cy="270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0000"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07122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21"/>
          <p:cNvSpPr txBox="1">
            <a:spLocks noGrp="1"/>
          </p:cNvSpPr>
          <p:nvPr>
            <p:ph type="title"/>
          </p:nvPr>
        </p:nvSpPr>
        <p:spPr>
          <a:xfrm>
            <a:off x="2264823" y="1866732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185" name="Google Shape;1185;p21"/>
          <p:cNvSpPr txBox="1">
            <a:spLocks noGrp="1"/>
          </p:cNvSpPr>
          <p:nvPr>
            <p:ph type="subTitle" idx="1"/>
          </p:nvPr>
        </p:nvSpPr>
        <p:spPr>
          <a:xfrm>
            <a:off x="2264823" y="2687293"/>
            <a:ext cx="3822800" cy="1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186" name="Google Shape;1186;p21"/>
          <p:cNvSpPr txBox="1">
            <a:spLocks noGrp="1"/>
          </p:cNvSpPr>
          <p:nvPr>
            <p:ph type="title" idx="2"/>
          </p:nvPr>
        </p:nvSpPr>
        <p:spPr>
          <a:xfrm flipH="1">
            <a:off x="6124315" y="1866732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187" name="Google Shape;1187;p21"/>
          <p:cNvSpPr txBox="1">
            <a:spLocks noGrp="1"/>
          </p:cNvSpPr>
          <p:nvPr>
            <p:ph type="subTitle" idx="3"/>
          </p:nvPr>
        </p:nvSpPr>
        <p:spPr>
          <a:xfrm>
            <a:off x="6124315" y="2687293"/>
            <a:ext cx="3822800" cy="1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188" name="Google Shape;1188;p21"/>
          <p:cNvSpPr txBox="1">
            <a:spLocks noGrp="1"/>
          </p:cNvSpPr>
          <p:nvPr>
            <p:ph type="title" idx="4"/>
          </p:nvPr>
        </p:nvSpPr>
        <p:spPr>
          <a:xfrm>
            <a:off x="2264823" y="4005876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189" name="Google Shape;1189;p21"/>
          <p:cNvSpPr txBox="1">
            <a:spLocks noGrp="1"/>
          </p:cNvSpPr>
          <p:nvPr>
            <p:ph type="subTitle" idx="5"/>
          </p:nvPr>
        </p:nvSpPr>
        <p:spPr>
          <a:xfrm>
            <a:off x="2264823" y="4826168"/>
            <a:ext cx="3822800" cy="1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190" name="Google Shape;1190;p21"/>
          <p:cNvSpPr txBox="1">
            <a:spLocks noGrp="1"/>
          </p:cNvSpPr>
          <p:nvPr>
            <p:ph type="title" idx="6"/>
          </p:nvPr>
        </p:nvSpPr>
        <p:spPr>
          <a:xfrm flipH="1">
            <a:off x="6124315" y="4005876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191" name="Google Shape;1191;p21"/>
          <p:cNvSpPr txBox="1">
            <a:spLocks noGrp="1"/>
          </p:cNvSpPr>
          <p:nvPr>
            <p:ph type="subTitle" idx="7"/>
          </p:nvPr>
        </p:nvSpPr>
        <p:spPr>
          <a:xfrm>
            <a:off x="6124315" y="4826168"/>
            <a:ext cx="3822800" cy="1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pic>
        <p:nvPicPr>
          <p:cNvPr id="1192" name="Google Shape;1192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1331770">
            <a:off x="-2637019" y="5095932"/>
            <a:ext cx="3986536" cy="32909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3" name="Google Shape;1193;p21"/>
          <p:cNvGrpSpPr/>
          <p:nvPr/>
        </p:nvGrpSpPr>
        <p:grpSpPr>
          <a:xfrm rot="-987768">
            <a:off x="-978526" y="5167512"/>
            <a:ext cx="1792479" cy="2660411"/>
            <a:chOff x="272875" y="1527563"/>
            <a:chExt cx="255950" cy="455000"/>
          </a:xfrm>
        </p:grpSpPr>
        <p:sp>
          <p:nvSpPr>
            <p:cNvPr id="1194" name="Google Shape;1194;p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229" name="Google Shape;1229;p2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>
            <a:off x="10412592" y="551955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21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9368145" flipH="1">
            <a:off x="-2012207" y="-1661342"/>
            <a:ext cx="3859827" cy="3457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1" name="Google Shape;1231;p21"/>
          <p:cNvGrpSpPr/>
          <p:nvPr/>
        </p:nvGrpSpPr>
        <p:grpSpPr>
          <a:xfrm rot="5400065">
            <a:off x="11556183" y="-1506452"/>
            <a:ext cx="1792503" cy="2660416"/>
            <a:chOff x="272875" y="1527563"/>
            <a:chExt cx="255950" cy="455000"/>
          </a:xfrm>
        </p:grpSpPr>
        <p:sp>
          <p:nvSpPr>
            <p:cNvPr id="1232" name="Google Shape;1232;p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267" name="Google Shape;1267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-10643014">
            <a:off x="10591229" y="-2012415"/>
            <a:ext cx="3986537" cy="3290969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1"/>
          <p:cNvSpPr txBox="1">
            <a:spLocks noGrp="1"/>
          </p:cNvSpPr>
          <p:nvPr>
            <p:ph type="ctrTitle" idx="8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269" name="Google Shape;1269;p21"/>
          <p:cNvSpPr/>
          <p:nvPr/>
        </p:nvSpPr>
        <p:spPr>
          <a:xfrm rot="-7373435">
            <a:off x="-2024290" y="4037193"/>
            <a:ext cx="3020007" cy="288768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9117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Google Shape;1271;p2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41634" y="-1956213"/>
            <a:ext cx="4396519" cy="303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2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3" name="Google Shape;1273;p22"/>
          <p:cNvGrpSpPr/>
          <p:nvPr/>
        </p:nvGrpSpPr>
        <p:grpSpPr>
          <a:xfrm rot="-8099954">
            <a:off x="34334" y="-1025166"/>
            <a:ext cx="1792489" cy="2660436"/>
            <a:chOff x="272875" y="1527563"/>
            <a:chExt cx="255950" cy="455000"/>
          </a:xfrm>
        </p:grpSpPr>
        <p:sp>
          <p:nvSpPr>
            <p:cNvPr id="1274" name="Google Shape;1274;p2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309" name="Google Shape;1309;p22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-6814727" flipH="1">
            <a:off x="9939023" y="-1577075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22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-1136126">
            <a:off x="5820172" y="5642071"/>
            <a:ext cx="10141073" cy="37765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1" name="Google Shape;1311;p22"/>
          <p:cNvGrpSpPr/>
          <p:nvPr/>
        </p:nvGrpSpPr>
        <p:grpSpPr>
          <a:xfrm rot="3618644">
            <a:off x="10249169" y="5121997"/>
            <a:ext cx="1792475" cy="3292860"/>
            <a:chOff x="272875" y="1419395"/>
            <a:chExt cx="255950" cy="563168"/>
          </a:xfrm>
        </p:grpSpPr>
        <p:sp>
          <p:nvSpPr>
            <p:cNvPr id="1312" name="Google Shape;1312;p2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7" name="Google Shape;1347;p22"/>
          <p:cNvSpPr txBox="1">
            <a:spLocks noGrp="1"/>
          </p:cNvSpPr>
          <p:nvPr>
            <p:ph type="title"/>
          </p:nvPr>
        </p:nvSpPr>
        <p:spPr>
          <a:xfrm>
            <a:off x="973767" y="4707069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348" name="Google Shape;1348;p22"/>
          <p:cNvSpPr txBox="1">
            <a:spLocks noGrp="1"/>
          </p:cNvSpPr>
          <p:nvPr>
            <p:ph type="subTitle" idx="1"/>
          </p:nvPr>
        </p:nvSpPr>
        <p:spPr>
          <a:xfrm>
            <a:off x="973767" y="5221133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349" name="Google Shape;1349;p22"/>
          <p:cNvSpPr txBox="1">
            <a:spLocks noGrp="1"/>
          </p:cNvSpPr>
          <p:nvPr>
            <p:ph type="title" idx="2"/>
          </p:nvPr>
        </p:nvSpPr>
        <p:spPr>
          <a:xfrm>
            <a:off x="4540435" y="4707069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350" name="Google Shape;1350;p22"/>
          <p:cNvSpPr txBox="1">
            <a:spLocks noGrp="1"/>
          </p:cNvSpPr>
          <p:nvPr>
            <p:ph type="subTitle" idx="3"/>
          </p:nvPr>
        </p:nvSpPr>
        <p:spPr>
          <a:xfrm>
            <a:off x="4540435" y="5221133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351" name="Google Shape;1351;p22"/>
          <p:cNvSpPr txBox="1">
            <a:spLocks noGrp="1"/>
          </p:cNvSpPr>
          <p:nvPr>
            <p:ph type="title" idx="4"/>
          </p:nvPr>
        </p:nvSpPr>
        <p:spPr>
          <a:xfrm>
            <a:off x="8101711" y="4707069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352" name="Google Shape;1352;p22"/>
          <p:cNvSpPr txBox="1">
            <a:spLocks noGrp="1"/>
          </p:cNvSpPr>
          <p:nvPr>
            <p:ph type="subTitle" idx="5"/>
          </p:nvPr>
        </p:nvSpPr>
        <p:spPr>
          <a:xfrm>
            <a:off x="8101711" y="5221133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353" name="Google Shape;1353;p22"/>
          <p:cNvSpPr txBox="1">
            <a:spLocks noGrp="1"/>
          </p:cNvSpPr>
          <p:nvPr>
            <p:ph type="ctrTitle" idx="6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354" name="Google Shape;1354;p22"/>
          <p:cNvSpPr txBox="1">
            <a:spLocks noGrp="1"/>
          </p:cNvSpPr>
          <p:nvPr>
            <p:ph type="title" idx="7"/>
          </p:nvPr>
        </p:nvSpPr>
        <p:spPr>
          <a:xfrm>
            <a:off x="973767" y="2418127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355" name="Google Shape;1355;p22"/>
          <p:cNvSpPr txBox="1">
            <a:spLocks noGrp="1"/>
          </p:cNvSpPr>
          <p:nvPr>
            <p:ph type="subTitle" idx="8"/>
          </p:nvPr>
        </p:nvSpPr>
        <p:spPr>
          <a:xfrm>
            <a:off x="973767" y="2927884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356" name="Google Shape;1356;p22"/>
          <p:cNvSpPr txBox="1">
            <a:spLocks noGrp="1"/>
          </p:cNvSpPr>
          <p:nvPr>
            <p:ph type="title" idx="9"/>
          </p:nvPr>
        </p:nvSpPr>
        <p:spPr>
          <a:xfrm>
            <a:off x="4540435" y="2418127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357" name="Google Shape;1357;p22"/>
          <p:cNvSpPr txBox="1">
            <a:spLocks noGrp="1"/>
          </p:cNvSpPr>
          <p:nvPr>
            <p:ph type="subTitle" idx="13"/>
          </p:nvPr>
        </p:nvSpPr>
        <p:spPr>
          <a:xfrm>
            <a:off x="4540435" y="2927884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358" name="Google Shape;1358;p22"/>
          <p:cNvSpPr txBox="1">
            <a:spLocks noGrp="1"/>
          </p:cNvSpPr>
          <p:nvPr>
            <p:ph type="title" idx="14"/>
          </p:nvPr>
        </p:nvSpPr>
        <p:spPr>
          <a:xfrm>
            <a:off x="8101711" y="2418127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359" name="Google Shape;1359;p22"/>
          <p:cNvSpPr txBox="1">
            <a:spLocks noGrp="1"/>
          </p:cNvSpPr>
          <p:nvPr>
            <p:ph type="subTitle" idx="15"/>
          </p:nvPr>
        </p:nvSpPr>
        <p:spPr>
          <a:xfrm>
            <a:off x="8101711" y="2927884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59895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Google Shape;1361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2188737" y="-2293211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2" name="Google Shape;1362;p23"/>
          <p:cNvGrpSpPr/>
          <p:nvPr/>
        </p:nvGrpSpPr>
        <p:grpSpPr>
          <a:xfrm rot="-8099954">
            <a:off x="-612769" y="-1362163"/>
            <a:ext cx="1792489" cy="2660436"/>
            <a:chOff x="272875" y="1527563"/>
            <a:chExt cx="255950" cy="455000"/>
          </a:xfrm>
        </p:grpSpPr>
        <p:sp>
          <p:nvSpPr>
            <p:cNvPr id="1363" name="Google Shape;1363;p2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398" name="Google Shape;1398;p2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990199" flipH="1">
            <a:off x="-1503147" y="5478162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2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990199" flipH="1">
            <a:off x="9743487" y="-1229354"/>
            <a:ext cx="3859827" cy="3457761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23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401" name="Google Shape;1401;p23"/>
          <p:cNvSpPr/>
          <p:nvPr/>
        </p:nvSpPr>
        <p:spPr>
          <a:xfrm rot="231922" flipH="1">
            <a:off x="9964609" y="-8582942"/>
            <a:ext cx="6165251" cy="967593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02" name="Google Shape;1402;p23"/>
          <p:cNvPicPr preferRelativeResize="0"/>
          <p:nvPr/>
        </p:nvPicPr>
        <p:blipFill>
          <a:blip r:embed="rId5">
            <a:alphaModFix amt="66000"/>
          </a:blip>
          <a:stretch>
            <a:fillRect/>
          </a:stretch>
        </p:blipFill>
        <p:spPr>
          <a:xfrm rot="-2343514" flipH="1">
            <a:off x="9696463" y="4574090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3" name="Google Shape;1403;p23"/>
          <p:cNvGrpSpPr/>
          <p:nvPr/>
        </p:nvGrpSpPr>
        <p:grpSpPr>
          <a:xfrm rot="-8099954">
            <a:off x="11272432" y="5505137"/>
            <a:ext cx="1792489" cy="2660436"/>
            <a:chOff x="272875" y="1527563"/>
            <a:chExt cx="255950" cy="455000"/>
          </a:xfrm>
        </p:grpSpPr>
        <p:sp>
          <p:nvSpPr>
            <p:cNvPr id="1404" name="Google Shape;1404;p2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8056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">
  <p:cSld name="Number and text"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24"/>
          <p:cNvSpPr txBox="1">
            <a:spLocks noGrp="1"/>
          </p:cNvSpPr>
          <p:nvPr>
            <p:ph type="title" hasCustomPrompt="1"/>
          </p:nvPr>
        </p:nvSpPr>
        <p:spPr>
          <a:xfrm>
            <a:off x="4054596" y="2656100"/>
            <a:ext cx="151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41" name="Google Shape;1441;p24"/>
          <p:cNvSpPr txBox="1">
            <a:spLocks noGrp="1"/>
          </p:cNvSpPr>
          <p:nvPr>
            <p:ph type="subTitle" idx="1"/>
          </p:nvPr>
        </p:nvSpPr>
        <p:spPr>
          <a:xfrm>
            <a:off x="6094403" y="4394633"/>
            <a:ext cx="2551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442" name="Google Shape;1442;p24"/>
          <p:cNvSpPr txBox="1">
            <a:spLocks noGrp="1"/>
          </p:cNvSpPr>
          <p:nvPr>
            <p:ph type="title" idx="2" hasCustomPrompt="1"/>
          </p:nvPr>
        </p:nvSpPr>
        <p:spPr>
          <a:xfrm>
            <a:off x="6612803" y="2656100"/>
            <a:ext cx="151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43" name="Google Shape;1443;p24"/>
          <p:cNvSpPr txBox="1">
            <a:spLocks noGrp="1"/>
          </p:cNvSpPr>
          <p:nvPr>
            <p:ph type="subTitle" idx="3"/>
          </p:nvPr>
        </p:nvSpPr>
        <p:spPr>
          <a:xfrm>
            <a:off x="3527596" y="4394633"/>
            <a:ext cx="25684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444" name="Google Shape;1444;p24"/>
          <p:cNvSpPr txBox="1">
            <a:spLocks noGrp="1"/>
          </p:cNvSpPr>
          <p:nvPr>
            <p:ph type="title" idx="4" hasCustomPrompt="1"/>
          </p:nvPr>
        </p:nvSpPr>
        <p:spPr>
          <a:xfrm>
            <a:off x="9235267" y="2656100"/>
            <a:ext cx="144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45" name="Google Shape;1445;p24"/>
          <p:cNvSpPr txBox="1">
            <a:spLocks noGrp="1"/>
          </p:cNvSpPr>
          <p:nvPr>
            <p:ph type="subTitle" idx="5"/>
          </p:nvPr>
        </p:nvSpPr>
        <p:spPr>
          <a:xfrm>
            <a:off x="8677267" y="4394633"/>
            <a:ext cx="2560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446" name="Google Shape;1446;p24"/>
          <p:cNvSpPr txBox="1">
            <a:spLocks noGrp="1"/>
          </p:cNvSpPr>
          <p:nvPr>
            <p:ph type="title" idx="6" hasCustomPrompt="1"/>
          </p:nvPr>
        </p:nvSpPr>
        <p:spPr>
          <a:xfrm>
            <a:off x="1528213" y="2656100"/>
            <a:ext cx="144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47" name="Google Shape;1447;p24"/>
          <p:cNvSpPr txBox="1">
            <a:spLocks noGrp="1"/>
          </p:cNvSpPr>
          <p:nvPr>
            <p:ph type="subTitle" idx="7"/>
          </p:nvPr>
        </p:nvSpPr>
        <p:spPr>
          <a:xfrm>
            <a:off x="966013" y="4394633"/>
            <a:ext cx="25684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448" name="Google Shape;1448;p24"/>
          <p:cNvSpPr txBox="1">
            <a:spLocks noGrp="1"/>
          </p:cNvSpPr>
          <p:nvPr>
            <p:ph type="subTitle" idx="8"/>
          </p:nvPr>
        </p:nvSpPr>
        <p:spPr>
          <a:xfrm>
            <a:off x="963013" y="4843595"/>
            <a:ext cx="2574400" cy="10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449" name="Google Shape;1449;p24"/>
          <p:cNvSpPr txBox="1">
            <a:spLocks noGrp="1"/>
          </p:cNvSpPr>
          <p:nvPr>
            <p:ph type="subTitle" idx="9"/>
          </p:nvPr>
        </p:nvSpPr>
        <p:spPr>
          <a:xfrm>
            <a:off x="3524596" y="4843595"/>
            <a:ext cx="2574400" cy="10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450" name="Google Shape;1450;p24"/>
          <p:cNvSpPr txBox="1">
            <a:spLocks noGrp="1"/>
          </p:cNvSpPr>
          <p:nvPr>
            <p:ph type="subTitle" idx="13"/>
          </p:nvPr>
        </p:nvSpPr>
        <p:spPr>
          <a:xfrm>
            <a:off x="6082803" y="4843595"/>
            <a:ext cx="2574400" cy="10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451" name="Google Shape;1451;p24"/>
          <p:cNvSpPr txBox="1">
            <a:spLocks noGrp="1"/>
          </p:cNvSpPr>
          <p:nvPr>
            <p:ph type="subTitle" idx="14"/>
          </p:nvPr>
        </p:nvSpPr>
        <p:spPr>
          <a:xfrm>
            <a:off x="8670067" y="4843600"/>
            <a:ext cx="2574400" cy="10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pic>
        <p:nvPicPr>
          <p:cNvPr id="1452" name="Google Shape;1452;p2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3" name="Google Shape;1453;p24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1454" name="Google Shape;1454;p2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489" name="Google Shape;1489;p2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2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24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24"/>
          <p:cNvSpPr txBox="1">
            <a:spLocks noGrp="1"/>
          </p:cNvSpPr>
          <p:nvPr>
            <p:ph type="ctrTitle" idx="15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74416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5"/>
          <p:cNvSpPr txBox="1">
            <a:spLocks noGrp="1"/>
          </p:cNvSpPr>
          <p:nvPr>
            <p:ph type="subTitle" idx="1"/>
          </p:nvPr>
        </p:nvSpPr>
        <p:spPr>
          <a:xfrm>
            <a:off x="895267" y="3407600"/>
            <a:ext cx="4755600" cy="15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495" name="Google Shape;1495;p25"/>
          <p:cNvSpPr txBox="1">
            <a:spLocks noGrp="1"/>
          </p:cNvSpPr>
          <p:nvPr>
            <p:ph type="ctrTitle"/>
          </p:nvPr>
        </p:nvSpPr>
        <p:spPr>
          <a:xfrm>
            <a:off x="895267" y="2500069"/>
            <a:ext cx="3472400" cy="7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pic>
        <p:nvPicPr>
          <p:cNvPr id="1496" name="Google Shape;1496;p25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9284415" y="-841084"/>
            <a:ext cx="4789568" cy="40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255259" y="5505177"/>
            <a:ext cx="4396519" cy="30355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8" name="Google Shape;1498;p25"/>
          <p:cNvGrpSpPr/>
          <p:nvPr/>
        </p:nvGrpSpPr>
        <p:grpSpPr>
          <a:xfrm rot="-2700000">
            <a:off x="10702018" y="-244454"/>
            <a:ext cx="1792465" cy="2660436"/>
            <a:chOff x="272875" y="1527563"/>
            <a:chExt cx="255950" cy="455000"/>
          </a:xfrm>
        </p:grpSpPr>
        <p:sp>
          <p:nvSpPr>
            <p:cNvPr id="1499" name="Google Shape;1499;p2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34" name="Google Shape;1534;p25"/>
          <p:cNvSpPr/>
          <p:nvPr/>
        </p:nvSpPr>
        <p:spPr>
          <a:xfrm>
            <a:off x="6089274" y="-3362066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535" name="Google Shape;1535;p25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3559889" y="-2021551"/>
            <a:ext cx="3859836" cy="345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2004313" y="-1640565"/>
            <a:ext cx="3859832" cy="3457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506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6"/>
          <p:cNvSpPr txBox="1">
            <a:spLocks noGrp="1"/>
          </p:cNvSpPr>
          <p:nvPr>
            <p:ph type="subTitle" idx="1"/>
          </p:nvPr>
        </p:nvSpPr>
        <p:spPr>
          <a:xfrm>
            <a:off x="725367" y="4160508"/>
            <a:ext cx="3048000" cy="6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539" name="Google Shape;1539;p26"/>
          <p:cNvSpPr txBox="1">
            <a:spLocks noGrp="1"/>
          </p:cNvSpPr>
          <p:nvPr>
            <p:ph type="subTitle" idx="2"/>
          </p:nvPr>
        </p:nvSpPr>
        <p:spPr>
          <a:xfrm>
            <a:off x="725367" y="4572793"/>
            <a:ext cx="3048000" cy="11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540" name="Google Shape;1540;p26"/>
          <p:cNvSpPr txBox="1">
            <a:spLocks noGrp="1"/>
          </p:cNvSpPr>
          <p:nvPr>
            <p:ph type="subTitle" idx="3"/>
          </p:nvPr>
        </p:nvSpPr>
        <p:spPr>
          <a:xfrm>
            <a:off x="4196373" y="4160508"/>
            <a:ext cx="3290000" cy="6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541" name="Google Shape;1541;p26"/>
          <p:cNvSpPr txBox="1">
            <a:spLocks noGrp="1"/>
          </p:cNvSpPr>
          <p:nvPr>
            <p:ph type="subTitle" idx="4"/>
          </p:nvPr>
        </p:nvSpPr>
        <p:spPr>
          <a:xfrm>
            <a:off x="4317373" y="4572793"/>
            <a:ext cx="3048000" cy="11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542" name="Google Shape;1542;p26"/>
          <p:cNvSpPr txBox="1">
            <a:spLocks noGrp="1"/>
          </p:cNvSpPr>
          <p:nvPr>
            <p:ph type="subTitle" idx="5"/>
          </p:nvPr>
        </p:nvSpPr>
        <p:spPr>
          <a:xfrm>
            <a:off x="7712868" y="4160508"/>
            <a:ext cx="3290000" cy="6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543" name="Google Shape;1543;p26"/>
          <p:cNvSpPr txBox="1">
            <a:spLocks noGrp="1"/>
          </p:cNvSpPr>
          <p:nvPr>
            <p:ph type="subTitle" idx="6"/>
          </p:nvPr>
        </p:nvSpPr>
        <p:spPr>
          <a:xfrm>
            <a:off x="7833867" y="4572793"/>
            <a:ext cx="3048000" cy="11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544" name="Google Shape;1544;p26"/>
          <p:cNvSpPr txBox="1">
            <a:spLocks noGrp="1"/>
          </p:cNvSpPr>
          <p:nvPr>
            <p:ph type="title" hasCustomPrompt="1"/>
          </p:nvPr>
        </p:nvSpPr>
        <p:spPr>
          <a:xfrm>
            <a:off x="4600173" y="3122301"/>
            <a:ext cx="24824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45" name="Google Shape;1545;p26"/>
          <p:cNvSpPr txBox="1">
            <a:spLocks noGrp="1"/>
          </p:cNvSpPr>
          <p:nvPr>
            <p:ph type="title" idx="7" hasCustomPrompt="1"/>
          </p:nvPr>
        </p:nvSpPr>
        <p:spPr>
          <a:xfrm>
            <a:off x="8116668" y="3122301"/>
            <a:ext cx="24824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46" name="Google Shape;1546;p26"/>
          <p:cNvSpPr txBox="1">
            <a:spLocks noGrp="1"/>
          </p:cNvSpPr>
          <p:nvPr>
            <p:ph type="title" idx="8" hasCustomPrompt="1"/>
          </p:nvPr>
        </p:nvSpPr>
        <p:spPr>
          <a:xfrm>
            <a:off x="1008167" y="3122301"/>
            <a:ext cx="24824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pic>
        <p:nvPicPr>
          <p:cNvPr id="1547" name="Google Shape;1547;p2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2188737" y="-2293211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8" name="Google Shape;1548;p26"/>
          <p:cNvGrpSpPr/>
          <p:nvPr/>
        </p:nvGrpSpPr>
        <p:grpSpPr>
          <a:xfrm rot="-8099954">
            <a:off x="-612769" y="-1362163"/>
            <a:ext cx="1792489" cy="2660436"/>
            <a:chOff x="272875" y="1527563"/>
            <a:chExt cx="255950" cy="455000"/>
          </a:xfrm>
        </p:grpSpPr>
        <p:sp>
          <p:nvSpPr>
            <p:cNvPr id="1549" name="Google Shape;1549;p2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584" name="Google Shape;1584;p2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990199" flipH="1">
            <a:off x="-1503147" y="5478162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2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990199" flipH="1">
            <a:off x="9743487" y="-1229354"/>
            <a:ext cx="3859827" cy="3457761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26"/>
          <p:cNvSpPr txBox="1">
            <a:spLocks noGrp="1"/>
          </p:cNvSpPr>
          <p:nvPr>
            <p:ph type="ctrTitle" idx="9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587" name="Google Shape;1587;p26"/>
          <p:cNvSpPr/>
          <p:nvPr/>
        </p:nvSpPr>
        <p:spPr>
          <a:xfrm rot="-2136675">
            <a:off x="9722017" y="5422512"/>
            <a:ext cx="3019969" cy="2887645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7904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Google Shape;1589;p2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55393" y="-1694293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0" name="Google Shape;1590;p27"/>
          <p:cNvGrpSpPr/>
          <p:nvPr/>
        </p:nvGrpSpPr>
        <p:grpSpPr>
          <a:xfrm rot="-8099954">
            <a:off x="20576" y="-763246"/>
            <a:ext cx="1792489" cy="2660436"/>
            <a:chOff x="272875" y="1527563"/>
            <a:chExt cx="255950" cy="455000"/>
          </a:xfrm>
        </p:grpSpPr>
        <p:sp>
          <p:nvSpPr>
            <p:cNvPr id="1591" name="Google Shape;1591;p2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626" name="Google Shape;1626;p2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Google Shape;1627;p27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3330598" y="5983034"/>
            <a:ext cx="10141079" cy="37765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8" name="Google Shape;1628;p27"/>
          <p:cNvGrpSpPr/>
          <p:nvPr/>
        </p:nvGrpSpPr>
        <p:grpSpPr>
          <a:xfrm flipH="1">
            <a:off x="-832500" y="4650153"/>
            <a:ext cx="1792503" cy="3292879"/>
            <a:chOff x="272875" y="1419395"/>
            <a:chExt cx="255950" cy="563168"/>
          </a:xfrm>
        </p:grpSpPr>
        <p:sp>
          <p:nvSpPr>
            <p:cNvPr id="1629" name="Google Shape;1629;p2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7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64" name="Google Shape;1664;p27"/>
          <p:cNvSpPr txBox="1">
            <a:spLocks noGrp="1"/>
          </p:cNvSpPr>
          <p:nvPr>
            <p:ph type="title"/>
          </p:nvPr>
        </p:nvSpPr>
        <p:spPr>
          <a:xfrm>
            <a:off x="976500" y="2157560"/>
            <a:ext cx="51196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665" name="Google Shape;1665;p27"/>
          <p:cNvSpPr txBox="1">
            <a:spLocks noGrp="1"/>
          </p:cNvSpPr>
          <p:nvPr>
            <p:ph type="subTitle" idx="1"/>
          </p:nvPr>
        </p:nvSpPr>
        <p:spPr>
          <a:xfrm>
            <a:off x="976500" y="2921600"/>
            <a:ext cx="10255600" cy="27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666" name="Google Shape;1666;p27"/>
          <p:cNvSpPr txBox="1">
            <a:spLocks noGrp="1"/>
          </p:cNvSpPr>
          <p:nvPr>
            <p:ph type="ctrTitle" idx="2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667" name="Google Shape;1667;p27"/>
          <p:cNvSpPr/>
          <p:nvPr/>
        </p:nvSpPr>
        <p:spPr>
          <a:xfrm rot="9899989">
            <a:off x="10448182" y="54301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61926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" name="Google Shape;1669;p28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0" name="Google Shape;1670;p28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1671" name="Google Shape;1671;p2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706" name="Google Shape;1706;p2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28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708" name="Google Shape;1708;p28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28"/>
          <p:cNvSpPr txBox="1">
            <a:spLocks noGrp="1"/>
          </p:cNvSpPr>
          <p:nvPr>
            <p:ph type="title"/>
          </p:nvPr>
        </p:nvSpPr>
        <p:spPr>
          <a:xfrm>
            <a:off x="976500" y="2183327"/>
            <a:ext cx="511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710" name="Google Shape;1710;p28"/>
          <p:cNvSpPr txBox="1">
            <a:spLocks noGrp="1"/>
          </p:cNvSpPr>
          <p:nvPr>
            <p:ph type="subTitle" idx="1"/>
          </p:nvPr>
        </p:nvSpPr>
        <p:spPr>
          <a:xfrm>
            <a:off x="633567" y="2926433"/>
            <a:ext cx="5462400" cy="3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711" name="Google Shape;1711;p28"/>
          <p:cNvSpPr txBox="1">
            <a:spLocks noGrp="1"/>
          </p:cNvSpPr>
          <p:nvPr>
            <p:ph type="title" idx="2"/>
          </p:nvPr>
        </p:nvSpPr>
        <p:spPr>
          <a:xfrm>
            <a:off x="6104200" y="2183327"/>
            <a:ext cx="511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712" name="Google Shape;1712;p28"/>
          <p:cNvSpPr txBox="1">
            <a:spLocks noGrp="1"/>
          </p:cNvSpPr>
          <p:nvPr>
            <p:ph type="subTitle" idx="3"/>
          </p:nvPr>
        </p:nvSpPr>
        <p:spPr>
          <a:xfrm>
            <a:off x="6104200" y="2926433"/>
            <a:ext cx="5462400" cy="3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713" name="Google Shape;1713;p28"/>
          <p:cNvSpPr txBox="1">
            <a:spLocks noGrp="1"/>
          </p:cNvSpPr>
          <p:nvPr>
            <p:ph type="ctrTitle" idx="4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227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Google Shape;1715;p2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6" name="Google Shape;1716;p29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1717" name="Google Shape;1717;p2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2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2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2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2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2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2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2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2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2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2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2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2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2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2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2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2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2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2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2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2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2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2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2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2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752" name="Google Shape;1752;p2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Google Shape;1753;p2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754" name="Google Shape;1754;p29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29"/>
          <p:cNvSpPr txBox="1">
            <a:spLocks noGrp="1"/>
          </p:cNvSpPr>
          <p:nvPr>
            <p:ph type="subTitle" idx="1"/>
          </p:nvPr>
        </p:nvSpPr>
        <p:spPr>
          <a:xfrm>
            <a:off x="966137" y="2987800"/>
            <a:ext cx="42424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756" name="Google Shape;1756;p29"/>
          <p:cNvSpPr txBox="1">
            <a:spLocks noGrp="1"/>
          </p:cNvSpPr>
          <p:nvPr>
            <p:ph type="ctrTitle"/>
          </p:nvPr>
        </p:nvSpPr>
        <p:spPr>
          <a:xfrm>
            <a:off x="966137" y="2217400"/>
            <a:ext cx="4242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757" name="Google Shape;1757;p29"/>
          <p:cNvSpPr/>
          <p:nvPr/>
        </p:nvSpPr>
        <p:spPr>
          <a:xfrm rot="-4340781" flipH="1">
            <a:off x="4691" y="-7025256"/>
            <a:ext cx="6165299" cy="967577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6856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hanks "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9" name="Google Shape;1759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664787" y="3376285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2317747" y="5442419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Google Shape;1761;p30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8954820" y="-330848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2" name="Google Shape;1762;p30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2174651" y="191851"/>
            <a:ext cx="7842701" cy="6474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3" name="Google Shape;1763;p30"/>
          <p:cNvGrpSpPr/>
          <p:nvPr/>
        </p:nvGrpSpPr>
        <p:grpSpPr>
          <a:xfrm rot="-2700000">
            <a:off x="223941" y="4107949"/>
            <a:ext cx="1792465" cy="3292904"/>
            <a:chOff x="272875" y="1419395"/>
            <a:chExt cx="255950" cy="563168"/>
          </a:xfrm>
        </p:grpSpPr>
        <p:sp>
          <p:nvSpPr>
            <p:cNvPr id="1764" name="Google Shape;1764;p3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3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3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3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3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3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3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3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3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3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3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3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3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3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3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3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30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30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3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30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3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3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3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3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3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3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3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30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3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30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9" name="Google Shape;1799;p30"/>
          <p:cNvGrpSpPr/>
          <p:nvPr/>
        </p:nvGrpSpPr>
        <p:grpSpPr>
          <a:xfrm rot="-2700000">
            <a:off x="10702018" y="-244454"/>
            <a:ext cx="1792465" cy="2660436"/>
            <a:chOff x="272875" y="1527563"/>
            <a:chExt cx="255950" cy="455000"/>
          </a:xfrm>
        </p:grpSpPr>
        <p:sp>
          <p:nvSpPr>
            <p:cNvPr id="1800" name="Google Shape;1800;p3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3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3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3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3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3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3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3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3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3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3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3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3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3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3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3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3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3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3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3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3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3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3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3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3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3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3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3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3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3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3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3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3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5" name="Google Shape;1835;p3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10272000" cy="18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1836" name="Google Shape;1836;p30"/>
          <p:cNvSpPr txBox="1">
            <a:spLocks noGrp="1"/>
          </p:cNvSpPr>
          <p:nvPr>
            <p:ph type="subTitle" idx="1"/>
          </p:nvPr>
        </p:nvSpPr>
        <p:spPr>
          <a:xfrm>
            <a:off x="960000" y="3471931"/>
            <a:ext cx="10272000" cy="1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1837" name="Google Shape;1837;p30"/>
          <p:cNvSpPr txBox="1"/>
          <p:nvPr/>
        </p:nvSpPr>
        <p:spPr>
          <a:xfrm>
            <a:off x="3528000" y="4838639"/>
            <a:ext cx="51360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</a:t>
            </a:r>
            <a:r>
              <a:rPr lang="en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by Slidesgo,</a:t>
            </a:r>
            <a:r>
              <a:rPr lang="en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including icons</a:t>
            </a:r>
            <a:r>
              <a:rPr lang="en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by Flaticon,</a:t>
            </a:r>
            <a:r>
              <a:rPr lang="en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</a:t>
            </a:r>
            <a:r>
              <a:rPr lang="en"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nfographics &amp; images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by Freepik</a:t>
            </a:r>
            <a:r>
              <a:rPr lang="en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8" name="Google Shape;1838;p30"/>
          <p:cNvSpPr/>
          <p:nvPr/>
        </p:nvSpPr>
        <p:spPr>
          <a:xfrm>
            <a:off x="7427424" y="-3217383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955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>
            <a:spLocks noGrp="1"/>
          </p:cNvSpPr>
          <p:nvPr>
            <p:ph type="body" idx="1"/>
          </p:nvPr>
        </p:nvSpPr>
        <p:spPr>
          <a:xfrm>
            <a:off x="960000" y="1407800"/>
            <a:ext cx="10272000" cy="4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pic>
        <p:nvPicPr>
          <p:cNvPr id="170" name="Google Shape;170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10211707" y="-1454989"/>
            <a:ext cx="4396519" cy="303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5400000" flipH="1">
            <a:off x="9488020" y="-687000"/>
            <a:ext cx="3859833" cy="345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 rot="5547182" flipH="1">
            <a:off x="-2612859" y="3217378"/>
            <a:ext cx="4396521" cy="3035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7617396">
            <a:off x="9542103" y="4566999"/>
            <a:ext cx="4843832" cy="3998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4"/>
          <p:cNvGrpSpPr/>
          <p:nvPr/>
        </p:nvGrpSpPr>
        <p:grpSpPr>
          <a:xfrm>
            <a:off x="-832493" y="2199445"/>
            <a:ext cx="1792503" cy="2660416"/>
            <a:chOff x="272875" y="1527563"/>
            <a:chExt cx="255950" cy="455000"/>
          </a:xfrm>
        </p:grpSpPr>
        <p:sp>
          <p:nvSpPr>
            <p:cNvPr id="175" name="Google Shape;175;p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0" name="Google Shape;210;p4"/>
          <p:cNvSpPr/>
          <p:nvPr/>
        </p:nvSpPr>
        <p:spPr>
          <a:xfrm rot="2491995">
            <a:off x="10749149" y="5193893"/>
            <a:ext cx="3020148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4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60809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664787" y="3376285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2317747" y="5442419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31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8954820" y="-330848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31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2174651" y="191851"/>
            <a:ext cx="7842701" cy="6474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4" name="Google Shape;1844;p31"/>
          <p:cNvGrpSpPr/>
          <p:nvPr/>
        </p:nvGrpSpPr>
        <p:grpSpPr>
          <a:xfrm rot="-2700000">
            <a:off x="223941" y="4107949"/>
            <a:ext cx="1792465" cy="3292904"/>
            <a:chOff x="272875" y="1419395"/>
            <a:chExt cx="255950" cy="563168"/>
          </a:xfrm>
        </p:grpSpPr>
        <p:sp>
          <p:nvSpPr>
            <p:cNvPr id="1845" name="Google Shape;1845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0" name="Google Shape;1880;p31"/>
          <p:cNvGrpSpPr/>
          <p:nvPr/>
        </p:nvGrpSpPr>
        <p:grpSpPr>
          <a:xfrm rot="-2700000">
            <a:off x="10702018" y="-244454"/>
            <a:ext cx="1792465" cy="2660436"/>
            <a:chOff x="272875" y="1527563"/>
            <a:chExt cx="255950" cy="455000"/>
          </a:xfrm>
        </p:grpSpPr>
        <p:sp>
          <p:nvSpPr>
            <p:cNvPr id="1881" name="Google Shape;1881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6" name="Google Shape;1916;p31"/>
          <p:cNvSpPr/>
          <p:nvPr/>
        </p:nvSpPr>
        <p:spPr>
          <a:xfrm>
            <a:off x="7427424" y="-3217383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0090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oogle Shape;1918;p3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9" name="Google Shape;1919;p32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1920" name="Google Shape;1920;p3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3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3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3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3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3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3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3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3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55" name="Google Shape;1955;p3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3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32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53236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3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55393" y="-1694293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0" name="Google Shape;1960;p33"/>
          <p:cNvGrpSpPr/>
          <p:nvPr/>
        </p:nvGrpSpPr>
        <p:grpSpPr>
          <a:xfrm rot="-8099954">
            <a:off x="20576" y="-763246"/>
            <a:ext cx="1792489" cy="2660436"/>
            <a:chOff x="272875" y="1527563"/>
            <a:chExt cx="255950" cy="455000"/>
          </a:xfrm>
        </p:grpSpPr>
        <p:sp>
          <p:nvSpPr>
            <p:cNvPr id="1961" name="Google Shape;1961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96" name="Google Shape;1996;p3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33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3330598" y="5983034"/>
            <a:ext cx="10141079" cy="37765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8" name="Google Shape;1998;p33"/>
          <p:cNvGrpSpPr/>
          <p:nvPr/>
        </p:nvGrpSpPr>
        <p:grpSpPr>
          <a:xfrm flipH="1">
            <a:off x="-832500" y="4650153"/>
            <a:ext cx="1792503" cy="3292879"/>
            <a:chOff x="272875" y="1419395"/>
            <a:chExt cx="255950" cy="563168"/>
          </a:xfrm>
        </p:grpSpPr>
        <p:sp>
          <p:nvSpPr>
            <p:cNvPr id="1999" name="Google Shape;1999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95020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34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9284415" y="-841084"/>
            <a:ext cx="4789568" cy="40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34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255259" y="5505177"/>
            <a:ext cx="4396519" cy="30355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7" name="Google Shape;2037;p34"/>
          <p:cNvGrpSpPr/>
          <p:nvPr/>
        </p:nvGrpSpPr>
        <p:grpSpPr>
          <a:xfrm rot="-2700000">
            <a:off x="10702018" y="-244454"/>
            <a:ext cx="1792465" cy="2660436"/>
            <a:chOff x="272875" y="1527563"/>
            <a:chExt cx="255950" cy="455000"/>
          </a:xfrm>
        </p:grpSpPr>
        <p:sp>
          <p:nvSpPr>
            <p:cNvPr id="2038" name="Google Shape;2038;p3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3" name="Google Shape;2073;p34"/>
          <p:cNvSpPr/>
          <p:nvPr/>
        </p:nvSpPr>
        <p:spPr>
          <a:xfrm>
            <a:off x="6089274" y="-3362066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74" name="Google Shape;2074;p34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3559889" y="-2021551"/>
            <a:ext cx="3859836" cy="345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34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2004313" y="-1640565"/>
            <a:ext cx="3859832" cy="3457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20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3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35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2079" name="Google Shape;2079;p3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114" name="Google Shape;2114;p3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3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35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3523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000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subTitle" idx="1"/>
          </p:nvPr>
        </p:nvSpPr>
        <p:spPr>
          <a:xfrm>
            <a:off x="2592449" y="4224457"/>
            <a:ext cx="2043200" cy="6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214" name="Google Shape;214;p5"/>
          <p:cNvSpPr txBox="1">
            <a:spLocks noGrp="1"/>
          </p:cNvSpPr>
          <p:nvPr>
            <p:ph type="subTitle" idx="2"/>
          </p:nvPr>
        </p:nvSpPr>
        <p:spPr>
          <a:xfrm>
            <a:off x="1842251" y="4745777"/>
            <a:ext cx="3543600" cy="13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215" name="Google Shape;215;p5"/>
          <p:cNvSpPr txBox="1">
            <a:spLocks noGrp="1"/>
          </p:cNvSpPr>
          <p:nvPr>
            <p:ph type="subTitle" idx="3"/>
          </p:nvPr>
        </p:nvSpPr>
        <p:spPr>
          <a:xfrm flipH="1">
            <a:off x="7556353" y="4224457"/>
            <a:ext cx="2043200" cy="6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216" name="Google Shape;216;p5"/>
          <p:cNvSpPr txBox="1">
            <a:spLocks noGrp="1"/>
          </p:cNvSpPr>
          <p:nvPr>
            <p:ph type="subTitle" idx="4"/>
          </p:nvPr>
        </p:nvSpPr>
        <p:spPr>
          <a:xfrm flipH="1">
            <a:off x="6806151" y="4745777"/>
            <a:ext cx="3543600" cy="13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pic>
        <p:nvPicPr>
          <p:cNvPr id="217" name="Google Shape;217;p5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2289085" y="5267649"/>
            <a:ext cx="3986537" cy="32909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5"/>
          <p:cNvGrpSpPr/>
          <p:nvPr/>
        </p:nvGrpSpPr>
        <p:grpSpPr>
          <a:xfrm rot="-987768">
            <a:off x="-552710" y="4306845"/>
            <a:ext cx="1792479" cy="2660411"/>
            <a:chOff x="272875" y="1527563"/>
            <a:chExt cx="255950" cy="455000"/>
          </a:xfrm>
        </p:grpSpPr>
        <p:sp>
          <p:nvSpPr>
            <p:cNvPr id="219" name="Google Shape;219;p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4" name="Google Shape;254;p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197527" flipH="1">
            <a:off x="11006225" y="5184252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2020675" y="-1699202"/>
            <a:ext cx="2382907" cy="571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876832" y="-1812208"/>
            <a:ext cx="7062136" cy="262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6551349" flipH="1">
            <a:off x="9991857" y="-1008875"/>
            <a:ext cx="3859827" cy="3457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5"/>
          <p:cNvGrpSpPr/>
          <p:nvPr/>
        </p:nvGrpSpPr>
        <p:grpSpPr>
          <a:xfrm rot="8100046">
            <a:off x="10896892" y="-610201"/>
            <a:ext cx="1792489" cy="2660436"/>
            <a:chOff x="272875" y="1527563"/>
            <a:chExt cx="255950" cy="455000"/>
          </a:xfrm>
        </p:grpSpPr>
        <p:sp>
          <p:nvSpPr>
            <p:cNvPr id="259" name="Google Shape;259;p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5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295" name="Google Shape;295;p5"/>
          <p:cNvSpPr/>
          <p:nvPr/>
        </p:nvSpPr>
        <p:spPr>
          <a:xfrm rot="-6477098" flipH="1">
            <a:off x="-5284980" y="-4698794"/>
            <a:ext cx="6165239" cy="9675923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5"/>
          <p:cNvSpPr/>
          <p:nvPr/>
        </p:nvSpPr>
        <p:spPr>
          <a:xfrm rot="-7689947">
            <a:off x="10763101" y="6130722"/>
            <a:ext cx="3019985" cy="28876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662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4" flipH="1">
            <a:off x="3947816" y="1815405"/>
            <a:ext cx="4296405" cy="2966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1331770">
            <a:off x="-2637019" y="5095932"/>
            <a:ext cx="3986536" cy="32909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6"/>
          <p:cNvGrpSpPr/>
          <p:nvPr/>
        </p:nvGrpSpPr>
        <p:grpSpPr>
          <a:xfrm rot="-987768">
            <a:off x="-978526" y="5167512"/>
            <a:ext cx="1792479" cy="2660411"/>
            <a:chOff x="272875" y="1527563"/>
            <a:chExt cx="255950" cy="455000"/>
          </a:xfrm>
        </p:grpSpPr>
        <p:sp>
          <p:nvSpPr>
            <p:cNvPr id="301" name="Google Shape;301;p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36" name="Google Shape;336;p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>
            <a:off x="10412592" y="551955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6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9368145" flipH="1">
            <a:off x="-2012207" y="-1661342"/>
            <a:ext cx="3859827" cy="3457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6"/>
          <p:cNvGrpSpPr/>
          <p:nvPr/>
        </p:nvGrpSpPr>
        <p:grpSpPr>
          <a:xfrm rot="5400065">
            <a:off x="11556183" y="-1506452"/>
            <a:ext cx="1792503" cy="2660416"/>
            <a:chOff x="272875" y="1527563"/>
            <a:chExt cx="255950" cy="455000"/>
          </a:xfrm>
        </p:grpSpPr>
        <p:sp>
          <p:nvSpPr>
            <p:cNvPr id="339" name="Google Shape;339;p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4755363" y="2303867"/>
            <a:ext cx="27052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pic>
        <p:nvPicPr>
          <p:cNvPr id="375" name="Google Shape;375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-10643014">
            <a:off x="10591229" y="-2012415"/>
            <a:ext cx="3986537" cy="329096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"/>
          <p:cNvSpPr/>
          <p:nvPr/>
        </p:nvSpPr>
        <p:spPr>
          <a:xfrm rot="-7373435">
            <a:off x="4585994" y="6700027"/>
            <a:ext cx="3020007" cy="288768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9805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"/>
          <p:cNvSpPr txBox="1">
            <a:spLocks noGrp="1"/>
          </p:cNvSpPr>
          <p:nvPr>
            <p:ph type="subTitle" idx="1"/>
          </p:nvPr>
        </p:nvSpPr>
        <p:spPr>
          <a:xfrm>
            <a:off x="960000" y="1967600"/>
            <a:ext cx="10272000" cy="3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379" name="Google Shape;379;p7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pic>
        <p:nvPicPr>
          <p:cNvPr id="380" name="Google Shape;380;p7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2289085" y="5267649"/>
            <a:ext cx="3986537" cy="32909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1" name="Google Shape;381;p7"/>
          <p:cNvGrpSpPr/>
          <p:nvPr/>
        </p:nvGrpSpPr>
        <p:grpSpPr>
          <a:xfrm rot="-987768">
            <a:off x="-552710" y="4306845"/>
            <a:ext cx="1792479" cy="2660411"/>
            <a:chOff x="272875" y="1527563"/>
            <a:chExt cx="255950" cy="455000"/>
          </a:xfrm>
        </p:grpSpPr>
        <p:sp>
          <p:nvSpPr>
            <p:cNvPr id="382" name="Google Shape;382;p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417" name="Google Shape;417;p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197527" flipH="1">
            <a:off x="11006225" y="5184252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7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2020675" y="-1699202"/>
            <a:ext cx="2382907" cy="571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7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876832" y="-1812208"/>
            <a:ext cx="7062136" cy="262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6551349" flipH="1">
            <a:off x="9991857" y="-1008875"/>
            <a:ext cx="3859827" cy="3457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7"/>
          <p:cNvGrpSpPr/>
          <p:nvPr/>
        </p:nvGrpSpPr>
        <p:grpSpPr>
          <a:xfrm rot="8100046">
            <a:off x="10896892" y="-610201"/>
            <a:ext cx="1792489" cy="2660436"/>
            <a:chOff x="272875" y="1527563"/>
            <a:chExt cx="255950" cy="455000"/>
          </a:xfrm>
        </p:grpSpPr>
        <p:sp>
          <p:nvSpPr>
            <p:cNvPr id="422" name="Google Shape;422;p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7" name="Google Shape;457;p7"/>
          <p:cNvSpPr/>
          <p:nvPr/>
        </p:nvSpPr>
        <p:spPr>
          <a:xfrm rot="-6477098" flipH="1">
            <a:off x="-5284980" y="-4698794"/>
            <a:ext cx="6165239" cy="9675923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7"/>
          <p:cNvSpPr/>
          <p:nvPr/>
        </p:nvSpPr>
        <p:spPr>
          <a:xfrm rot="-7689947">
            <a:off x="10763101" y="6130722"/>
            <a:ext cx="3019985" cy="28876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154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"/>
          <p:cNvPicPr preferRelativeResize="0"/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rot="-10162003" flipH="1">
            <a:off x="401491" y="75521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rot="10800000" flipH="1">
            <a:off x="3078823" y="5"/>
            <a:ext cx="815316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8962532">
            <a:off x="10071847" y="3136699"/>
            <a:ext cx="1950408" cy="4678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8"/>
          <p:cNvPicPr preferRelativeResize="0"/>
          <p:nvPr/>
        </p:nvPicPr>
        <p:blipFill>
          <a:blip r:embed="rId2">
            <a:alphaModFix amt="62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"/>
          <p:cNvSpPr/>
          <p:nvPr/>
        </p:nvSpPr>
        <p:spPr>
          <a:xfrm rot="-6681487">
            <a:off x="10725830" y="3454541"/>
            <a:ext cx="3020031" cy="288770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8"/>
          <p:cNvGrpSpPr/>
          <p:nvPr/>
        </p:nvGrpSpPr>
        <p:grpSpPr>
          <a:xfrm rot="8100046">
            <a:off x="-16039" y="4600882"/>
            <a:ext cx="1792489" cy="2660436"/>
            <a:chOff x="272875" y="1527563"/>
            <a:chExt cx="255950" cy="455000"/>
          </a:xfrm>
        </p:grpSpPr>
        <p:sp>
          <p:nvSpPr>
            <p:cNvPr id="466" name="Google Shape;466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1" name="Google Shape;501;p8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502" name="Google Shape;502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537" name="Google Shape;537;p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5400000">
            <a:off x="1405899" y="-445895"/>
            <a:ext cx="5966183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sp>
        <p:nvSpPr>
          <p:cNvPr id="539" name="Google Shape;539;p8"/>
          <p:cNvSpPr/>
          <p:nvPr/>
        </p:nvSpPr>
        <p:spPr>
          <a:xfrm rot="231922" flipH="1">
            <a:off x="-1585658" y="-4620776"/>
            <a:ext cx="6165251" cy="967593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464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"/>
          <p:cNvSpPr txBox="1">
            <a:spLocks noGrp="1"/>
          </p:cNvSpPr>
          <p:nvPr>
            <p:ph type="subTitle" idx="1"/>
          </p:nvPr>
        </p:nvSpPr>
        <p:spPr>
          <a:xfrm flipH="1">
            <a:off x="6730533" y="3476089"/>
            <a:ext cx="4490400" cy="1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sk-SK"/>
              <a:t>Kliknutím upravte štýl predlohy podnadpisu</a:t>
            </a:r>
            <a:endParaRPr/>
          </a:p>
        </p:txBody>
      </p:sp>
      <p:sp>
        <p:nvSpPr>
          <p:cNvPr id="542" name="Google Shape;542;p9"/>
          <p:cNvSpPr txBox="1">
            <a:spLocks noGrp="1"/>
          </p:cNvSpPr>
          <p:nvPr>
            <p:ph type="ctrTitle"/>
          </p:nvPr>
        </p:nvSpPr>
        <p:spPr>
          <a:xfrm flipH="1">
            <a:off x="6095867" y="2263732"/>
            <a:ext cx="5147200" cy="12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  <p:pic>
        <p:nvPicPr>
          <p:cNvPr id="543" name="Google Shape;543;p9"/>
          <p:cNvPicPr preferRelativeResize="0"/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8664000" y="4775164"/>
            <a:ext cx="4587200" cy="378683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9"/>
          <p:cNvSpPr/>
          <p:nvPr/>
        </p:nvSpPr>
        <p:spPr>
          <a:xfrm rot="-2569776">
            <a:off x="10366596" y="-1357199"/>
            <a:ext cx="3020057" cy="2887729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9"/>
          <p:cNvGrpSpPr/>
          <p:nvPr/>
        </p:nvGrpSpPr>
        <p:grpSpPr>
          <a:xfrm rot="-6629356">
            <a:off x="9993722" y="4701471"/>
            <a:ext cx="1792461" cy="3292896"/>
            <a:chOff x="272875" y="1419395"/>
            <a:chExt cx="255950" cy="563168"/>
          </a:xfrm>
        </p:grpSpPr>
        <p:sp>
          <p:nvSpPr>
            <p:cNvPr id="546" name="Google Shape;546;p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581" name="Google Shape;581;p9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5400005">
            <a:off x="-1461915" y="-1279335"/>
            <a:ext cx="4843833" cy="3998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767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0"/>
          <p:cNvSpPr txBox="1">
            <a:spLocks noGrp="1"/>
          </p:cNvSpPr>
          <p:nvPr>
            <p:ph type="title"/>
          </p:nvPr>
        </p:nvSpPr>
        <p:spPr>
          <a:xfrm>
            <a:off x="960000" y="4418733"/>
            <a:ext cx="10272000" cy="16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sk-SK"/>
              <a:t>Kliknutím upravte štýl predlohy nadpisu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276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142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36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2119" name="Google Shape;2119;p36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810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1.PNG"/><Relationship Id="rId4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slide" Target="slide12.xml"/><Relationship Id="rId26" Type="http://schemas.openxmlformats.org/officeDocument/2006/relationships/slide" Target="slide16.xml"/><Relationship Id="rId39" Type="http://schemas.openxmlformats.org/officeDocument/2006/relationships/image" Target="../media/image45.png"/><Relationship Id="rId3" Type="http://schemas.openxmlformats.org/officeDocument/2006/relationships/image" Target="../media/image27.png"/><Relationship Id="rId21" Type="http://schemas.openxmlformats.org/officeDocument/2006/relationships/image" Target="../media/image36.png"/><Relationship Id="rId34" Type="http://schemas.openxmlformats.org/officeDocument/2006/relationships/slide" Target="slide22.xml"/><Relationship Id="rId42" Type="http://schemas.openxmlformats.org/officeDocument/2006/relationships/slide" Target="slide26.xml"/><Relationship Id="rId47" Type="http://schemas.openxmlformats.org/officeDocument/2006/relationships/image" Target="../media/image49.png"/><Relationship Id="rId50" Type="http://schemas.openxmlformats.org/officeDocument/2006/relationships/slide" Target="slide19.xml"/><Relationship Id="rId7" Type="http://schemas.openxmlformats.org/officeDocument/2006/relationships/image" Target="../media/image29.png"/><Relationship Id="rId12" Type="http://schemas.openxmlformats.org/officeDocument/2006/relationships/slide" Target="slide9.xml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33" Type="http://schemas.openxmlformats.org/officeDocument/2006/relationships/image" Target="../media/image42.png"/><Relationship Id="rId38" Type="http://schemas.openxmlformats.org/officeDocument/2006/relationships/slide" Target="slide24.xml"/><Relationship Id="rId46" Type="http://schemas.openxmlformats.org/officeDocument/2006/relationships/slide" Target="slide29.xml"/><Relationship Id="rId2" Type="http://schemas.openxmlformats.org/officeDocument/2006/relationships/slide" Target="slide6.xml"/><Relationship Id="rId16" Type="http://schemas.openxmlformats.org/officeDocument/2006/relationships/slide" Target="slide11.xml"/><Relationship Id="rId20" Type="http://schemas.openxmlformats.org/officeDocument/2006/relationships/slide" Target="slide13.xml"/><Relationship Id="rId29" Type="http://schemas.openxmlformats.org/officeDocument/2006/relationships/image" Target="../media/image40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6" Type="http://schemas.openxmlformats.org/officeDocument/2006/relationships/slide" Target="slide7.xml"/><Relationship Id="rId11" Type="http://schemas.openxmlformats.org/officeDocument/2006/relationships/image" Target="../media/image31.png"/><Relationship Id="rId24" Type="http://schemas.openxmlformats.org/officeDocument/2006/relationships/slide" Target="slide14.xml"/><Relationship Id="rId32" Type="http://schemas.openxmlformats.org/officeDocument/2006/relationships/slide" Target="slide20.xml"/><Relationship Id="rId37" Type="http://schemas.openxmlformats.org/officeDocument/2006/relationships/image" Target="../media/image44.png"/><Relationship Id="rId40" Type="http://schemas.openxmlformats.org/officeDocument/2006/relationships/slide" Target="slide25.xml"/><Relationship Id="rId45" Type="http://schemas.openxmlformats.org/officeDocument/2006/relationships/image" Target="../media/image48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openxmlformats.org/officeDocument/2006/relationships/slide" Target="slide17.xml"/><Relationship Id="rId36" Type="http://schemas.openxmlformats.org/officeDocument/2006/relationships/slide" Target="slide23.xml"/><Relationship Id="rId49" Type="http://schemas.openxmlformats.org/officeDocument/2006/relationships/image" Target="../media/image50.png"/><Relationship Id="rId10" Type="http://schemas.openxmlformats.org/officeDocument/2006/relationships/slide" Target="slide8.xml"/><Relationship Id="rId19" Type="http://schemas.openxmlformats.org/officeDocument/2006/relationships/image" Target="../media/image35.png"/><Relationship Id="rId31" Type="http://schemas.openxmlformats.org/officeDocument/2006/relationships/image" Target="../media/image41.png"/><Relationship Id="rId44" Type="http://schemas.openxmlformats.org/officeDocument/2006/relationships/slide" Target="slide27.xml"/><Relationship Id="rId4" Type="http://schemas.openxmlformats.org/officeDocument/2006/relationships/slide" Target="slide21.xml"/><Relationship Id="rId9" Type="http://schemas.openxmlformats.org/officeDocument/2006/relationships/image" Target="../media/image30.png"/><Relationship Id="rId14" Type="http://schemas.openxmlformats.org/officeDocument/2006/relationships/slide" Target="slide10.xml"/><Relationship Id="rId22" Type="http://schemas.openxmlformats.org/officeDocument/2006/relationships/slide" Target="slide15.xml"/><Relationship Id="rId27" Type="http://schemas.openxmlformats.org/officeDocument/2006/relationships/image" Target="../media/image39.png"/><Relationship Id="rId30" Type="http://schemas.openxmlformats.org/officeDocument/2006/relationships/slide" Target="slide18.xml"/><Relationship Id="rId35" Type="http://schemas.openxmlformats.org/officeDocument/2006/relationships/image" Target="../media/image43.png"/><Relationship Id="rId43" Type="http://schemas.openxmlformats.org/officeDocument/2006/relationships/image" Target="../media/image47.png"/><Relationship Id="rId48" Type="http://schemas.openxmlformats.org/officeDocument/2006/relationships/slide" Target="slide28.xml"/><Relationship Id="rId8" Type="http://schemas.openxmlformats.org/officeDocument/2006/relationships/slide" Target="slide5.xml"/><Relationship Id="rId51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sv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5136485-A4CD-3544-8B1D-6E0939799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E-</a:t>
            </a:r>
            <a:r>
              <a:rPr lang="en-US" b="1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Tablo</a:t>
            </a:r>
            <a:endParaRPr lang="en-US" b="1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B5CBE05E-E34C-7F4B-8CF9-105488DF5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ad </a:t>
            </a:r>
            <a:r>
              <a:rPr lang="en-US" b="1" dirty="0" err="1"/>
              <a:t>revidendum</a:t>
            </a:r>
            <a:r>
              <a:rPr lang="en-US" b="1" dirty="0"/>
              <a:t> 2027</a:t>
            </a:r>
          </a:p>
        </p:txBody>
      </p:sp>
    </p:spTree>
    <p:extLst>
      <p:ext uri="{BB962C8B-B14F-4D97-AF65-F5344CB8AC3E}">
        <p14:creationId xmlns:p14="http://schemas.microsoft.com/office/powerpoint/2010/main" val="127486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uholník 1">
            <a:extLst>
              <a:ext uri="{FF2B5EF4-FFF2-40B4-BE49-F238E27FC236}">
                <a16:creationId xmlns:a16="http://schemas.microsoft.com/office/drawing/2014/main" xmlns="" id="{F366263E-2A50-4E49-AFC8-987A22F8FA13}"/>
              </a:ext>
            </a:extLst>
          </p:cNvPr>
          <p:cNvSpPr/>
          <p:nvPr/>
        </p:nvSpPr>
        <p:spPr>
          <a:xfrm>
            <a:off x="1028131" y="172084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Na </a:t>
            </a:r>
            <a:r>
              <a:rPr lang="en-US" sz="3600" b="1" dirty="0" err="1">
                <a:latin typeface="SignPainter-HouseScript" panose="02000006070000020004" pitchFamily="2" charset="0"/>
              </a:rPr>
              <a:t>pajáne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Paťo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hráva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a do </a:t>
            </a:r>
            <a:r>
              <a:rPr lang="en-US" sz="3600" b="1" dirty="0" err="1">
                <a:latin typeface="SignPainter-HouseScript" panose="02000006070000020004" pitchFamily="2" charset="0"/>
              </a:rPr>
              <a:t>školy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nezaspáva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Šoféruje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veľmi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rád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kto</a:t>
            </a:r>
            <a:r>
              <a:rPr lang="en-US" sz="3600" b="1" dirty="0">
                <a:latin typeface="SignPainter-HouseScript" panose="02000006070000020004" pitchFamily="2" charset="0"/>
              </a:rPr>
              <a:t> s </a:t>
            </a:r>
            <a:r>
              <a:rPr lang="en-US" sz="3600" b="1" dirty="0" err="1">
                <a:latin typeface="SignPainter-HouseScript" panose="02000006070000020004" pitchFamily="2" charset="0"/>
              </a:rPr>
              <a:t>ním</a:t>
            </a:r>
            <a:r>
              <a:rPr lang="en-US" sz="3600" b="1" dirty="0">
                <a:latin typeface="SignPainter-HouseScript" panose="02000006070000020004" pitchFamily="2" charset="0"/>
              </a:rPr>
              <a:t> ide - ten </a:t>
            </a:r>
            <a:r>
              <a:rPr lang="en-US" sz="3600" b="1" dirty="0" err="1">
                <a:latin typeface="SignPainter-HouseScript" panose="02000006070000020004" pitchFamily="2" charset="0"/>
              </a:rPr>
              <a:t>má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strach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Americký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sen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žije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gentleman od </a:t>
            </a:r>
            <a:r>
              <a:rPr lang="en-US" sz="3600" b="1" dirty="0" err="1">
                <a:latin typeface="SignPainter-HouseScript" panose="02000006070000020004" pitchFamily="2" charset="0"/>
              </a:rPr>
              <a:t>prvej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chvíle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4F99B0CE-B2DC-0641-ACF7-8A2ACD5B4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081" y="1288800"/>
            <a:ext cx="4179313" cy="556920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F9B0070D-9C16-3849-9144-FDD586ED5F4D}"/>
              </a:ext>
            </a:extLst>
          </p:cNvPr>
          <p:cNvSpPr txBox="1"/>
          <p:nvPr/>
        </p:nvSpPr>
        <p:spPr>
          <a:xfrm>
            <a:off x="4079101" y="0"/>
            <a:ext cx="2016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SignPainter-HouseScript" panose="02000006070000020004" pitchFamily="2" charset="0"/>
              </a:rPr>
              <a:t>Patrik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Hurik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6" name="Grafický objekt 5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97FE1750-883D-714F-9D15-A4163E1D1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uholník 1">
            <a:extLst>
              <a:ext uri="{FF2B5EF4-FFF2-40B4-BE49-F238E27FC236}">
                <a16:creationId xmlns:a16="http://schemas.microsoft.com/office/drawing/2014/main" xmlns="" id="{FA52B943-5C0A-204B-9C33-5B3A057E01BA}"/>
              </a:ext>
            </a:extLst>
          </p:cNvPr>
          <p:cNvSpPr/>
          <p:nvPr/>
        </p:nvSpPr>
        <p:spPr>
          <a:xfrm>
            <a:off x="1164609" y="172084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Chlapec</a:t>
            </a:r>
            <a:r>
              <a:rPr lang="en-US" sz="3600" b="1" dirty="0">
                <a:latin typeface="SignPainter-HouseScript" panose="02000006070000020004" pitchFamily="2" charset="0"/>
              </a:rPr>
              <a:t> z </a:t>
            </a:r>
            <a:r>
              <a:rPr lang="en-US" sz="3600" b="1" dirty="0" err="1">
                <a:latin typeface="SignPainter-HouseScript" panose="02000006070000020004" pitchFamily="2" charset="0"/>
              </a:rPr>
              <a:t>malej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dediny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zo </a:t>
            </a:r>
            <a:r>
              <a:rPr lang="en-US" sz="3600" b="1" dirty="0" err="1">
                <a:latin typeface="SignPainter-HouseScript" panose="02000006070000020004" pitchFamily="2" charset="0"/>
              </a:rPr>
              <a:t>školy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má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šediny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Pri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pivku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často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vysedáva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o </a:t>
            </a:r>
            <a:r>
              <a:rPr lang="en-US" sz="3600" b="1" dirty="0" err="1">
                <a:latin typeface="SignPainter-HouseScript" panose="02000006070000020004" pitchFamily="2" charset="0"/>
              </a:rPr>
              <a:t>politike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rád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rozpráva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Duško</a:t>
            </a:r>
            <a:r>
              <a:rPr lang="en-US" sz="3600" b="1" dirty="0">
                <a:latin typeface="SignPainter-HouseScript" panose="02000006070000020004" pitchFamily="2" charset="0"/>
              </a:rPr>
              <a:t> - to je </a:t>
            </a:r>
            <a:r>
              <a:rPr lang="en-US" sz="3600" b="1" dirty="0" err="1">
                <a:latin typeface="SignPainter-HouseScript" panose="02000006070000020004" pitchFamily="2" charset="0"/>
              </a:rPr>
              <a:t>stará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škola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poľovačkám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neodolá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E7F68B46-86BC-3D43-AF2C-63B0D4801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7" y="1288800"/>
            <a:ext cx="4179313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61D56921-2FF0-204E-BCE3-D4F108AB8DE7}"/>
              </a:ext>
            </a:extLst>
          </p:cNvPr>
          <p:cNvSpPr txBox="1"/>
          <p:nvPr/>
        </p:nvSpPr>
        <p:spPr>
          <a:xfrm>
            <a:off x="4094328" y="109182"/>
            <a:ext cx="2153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SignPainter-HouseScript" panose="02000006070000020004" pitchFamily="2" charset="0"/>
              </a:rPr>
              <a:t>Dušan</a:t>
            </a:r>
            <a:r>
              <a:rPr lang="en-US" sz="3600" b="1" dirty="0">
                <a:latin typeface="SignPainter-HouseScript" panose="02000006070000020004" pitchFamily="2" charset="0"/>
              </a:rPr>
              <a:t> Kantor</a:t>
            </a:r>
          </a:p>
        </p:txBody>
      </p:sp>
      <p:pic>
        <p:nvPicPr>
          <p:cNvPr id="5" name="Grafický objekt 4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E12109D4-F7E8-2142-A2E5-9B0B9B2D3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3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73D1EE60-4F96-8349-A5FA-5400382F7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8" y="1288800"/>
            <a:ext cx="4179312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ravouholník 2">
            <a:extLst>
              <a:ext uri="{FF2B5EF4-FFF2-40B4-BE49-F238E27FC236}">
                <a16:creationId xmlns:a16="http://schemas.microsoft.com/office/drawing/2014/main" xmlns="" id="{80596208-6E9A-9943-9025-2F6D797B91BF}"/>
              </a:ext>
            </a:extLst>
          </p:cNvPr>
          <p:cNvSpPr/>
          <p:nvPr/>
        </p:nvSpPr>
        <p:spPr>
          <a:xfrm>
            <a:off x="1131313" y="164760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Jej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smiech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počuť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míle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maturuje</a:t>
            </a:r>
            <a:r>
              <a:rPr lang="en-US" sz="3600" b="1" dirty="0">
                <a:latin typeface="SignPainter-HouseScript" panose="02000006070000020004" pitchFamily="2" charset="0"/>
              </a:rPr>
              <a:t> z </a:t>
            </a:r>
            <a:r>
              <a:rPr lang="en-US" sz="3600" b="1" dirty="0" err="1">
                <a:latin typeface="SignPainter-HouseScript" panose="02000006070000020004" pitchFamily="2" charset="0"/>
              </a:rPr>
              <a:t>biológie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Na </a:t>
            </a:r>
            <a:r>
              <a:rPr lang="en-US" sz="3600" b="1" dirty="0" err="1">
                <a:latin typeface="SignPainter-HouseScript" panose="02000006070000020004" pitchFamily="2" charset="0"/>
              </a:rPr>
              <a:t>hodine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pozor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nedáva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s </a:t>
            </a:r>
            <a:r>
              <a:rPr lang="en-US" sz="3600" b="1" dirty="0" err="1">
                <a:latin typeface="SignPainter-HouseScript" panose="02000006070000020004" pitchFamily="2" charset="0"/>
              </a:rPr>
              <a:t>Maťom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vždy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zábava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Cestou</a:t>
            </a:r>
            <a:r>
              <a:rPr lang="en-US" sz="3600" b="1" dirty="0">
                <a:latin typeface="SignPainter-HouseScript" panose="02000006070000020004" pitchFamily="2" charset="0"/>
              </a:rPr>
              <a:t> do </a:t>
            </a:r>
            <a:r>
              <a:rPr lang="en-US" sz="3600" b="1" dirty="0" err="1">
                <a:latin typeface="SignPainter-HouseScript" panose="02000006070000020004" pitchFamily="2" charset="0"/>
              </a:rPr>
              <a:t>školy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počúva</a:t>
            </a:r>
            <a:endParaRPr lang="en-US" sz="3600" b="1" dirty="0">
              <a:latin typeface="SignPainter-HouseScript" panose="02000006070000020004" pitchFamily="2" charset="0"/>
            </a:endParaRP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pesničky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To je </a:t>
            </a:r>
            <a:r>
              <a:rPr lang="en-US" sz="3600" b="1" dirty="0" err="1">
                <a:latin typeface="SignPainter-HouseScript" panose="02000006070000020004" pitchFamily="2" charset="0"/>
              </a:rPr>
              <a:t>naša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Emmuša</a:t>
            </a:r>
            <a:r>
              <a:rPr lang="en-US" sz="3600" b="1" dirty="0">
                <a:latin typeface="SignPainter-HouseScript" panose="02000006070000020004" pitchFamily="2" charset="0"/>
              </a:rPr>
              <a:t> z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kôlničky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2A4D30F1-5D3A-E14E-A875-66D6AAC2358C}"/>
              </a:ext>
            </a:extLst>
          </p:cNvPr>
          <p:cNvSpPr txBox="1"/>
          <p:nvPr/>
        </p:nvSpPr>
        <p:spPr>
          <a:xfrm>
            <a:off x="3998794" y="39752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SignPainter-HouseScript" panose="02000006070000020004" pitchFamily="2" charset="0"/>
              </a:rPr>
              <a:t>Emma </a:t>
            </a:r>
            <a:r>
              <a:rPr lang="en-US" sz="3600" b="1" dirty="0" err="1">
                <a:latin typeface="SignPainter-HouseScript" panose="02000006070000020004" pitchFamily="2" charset="0"/>
              </a:rPr>
              <a:t>Karasová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5" name="Grafický objekt 4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A9D5AFFB-C955-1B4A-A076-58B2111F9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9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1573CE0C-2771-8247-930C-F27A91183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6" y="1288800"/>
            <a:ext cx="4179314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ravouholník 2">
            <a:extLst>
              <a:ext uri="{FF2B5EF4-FFF2-40B4-BE49-F238E27FC236}">
                <a16:creationId xmlns:a16="http://schemas.microsoft.com/office/drawing/2014/main" xmlns="" id="{037B39D6-48F1-8244-AC7A-E4497D18CDF0}"/>
              </a:ext>
            </a:extLst>
          </p:cNvPr>
          <p:cNvSpPr/>
          <p:nvPr/>
        </p:nvSpPr>
        <p:spPr>
          <a:xfrm>
            <a:off x="1760561" y="1842448"/>
            <a:ext cx="63871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Hanblivý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úsmev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  <a:r>
              <a:rPr lang="en-US" sz="3600" b="1" dirty="0" err="1">
                <a:latin typeface="SignPainter-HouseScript" panose="02000006070000020004" pitchFamily="2" charset="0"/>
              </a:rPr>
              <a:t>pohľad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milý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Ester </a:t>
            </a:r>
            <a:r>
              <a:rPr lang="en-US" sz="3600" b="1" dirty="0" err="1">
                <a:latin typeface="SignPainter-HouseScript" panose="02000006070000020004" pitchFamily="2" charset="0"/>
              </a:rPr>
              <a:t>najradšej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číta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knihy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Angličtinu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skvele</a:t>
            </a:r>
            <a:r>
              <a:rPr lang="en-US" sz="3600" b="1" dirty="0">
                <a:latin typeface="SignPainter-HouseScript" panose="02000006070000020004" pitchFamily="2" charset="0"/>
              </a:rPr>
              <a:t> vie,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každému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rada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pomôže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Pozor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dáva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každej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hodine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vo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voľnom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čase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venuje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kórejčine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31D43126-A3C7-174C-BA7B-4F1BBAE2F445}"/>
              </a:ext>
            </a:extLst>
          </p:cNvPr>
          <p:cNvSpPr txBox="1"/>
          <p:nvPr/>
        </p:nvSpPr>
        <p:spPr>
          <a:xfrm>
            <a:off x="3493827" y="0"/>
            <a:ext cx="3703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SignPainter-HouseScript" panose="02000006070000020004" pitchFamily="2" charset="0"/>
              </a:rPr>
              <a:t>Ester Sarah </a:t>
            </a:r>
            <a:r>
              <a:rPr lang="en-US" sz="3600" b="1" dirty="0" err="1">
                <a:latin typeface="SignPainter-HouseScript" panose="02000006070000020004" pitchFamily="2" charset="0"/>
              </a:rPr>
              <a:t>Koroncziová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5" name="Grafický objekt 4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376FB2FF-8889-7046-8BAA-E485323AB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0614CBDA-5369-064F-B666-E52EBF5F5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5" y="1288800"/>
            <a:ext cx="4179315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ravouholník 2">
            <a:extLst>
              <a:ext uri="{FF2B5EF4-FFF2-40B4-BE49-F238E27FC236}">
                <a16:creationId xmlns:a16="http://schemas.microsoft.com/office/drawing/2014/main" xmlns="" id="{23FA59D1-0DCE-2C45-90D9-20E101E4BB6D}"/>
              </a:ext>
            </a:extLst>
          </p:cNvPr>
          <p:cNvSpPr/>
          <p:nvPr/>
        </p:nvSpPr>
        <p:spPr>
          <a:xfrm>
            <a:off x="1574043" y="1552068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Usmievavá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  <a:r>
              <a:rPr lang="en-US" sz="3600" b="1" dirty="0" err="1">
                <a:latin typeface="SignPainter-HouseScript" panose="02000006070000020004" pitchFamily="2" charset="0"/>
              </a:rPr>
              <a:t>sympatická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prirodzená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optimistka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Energiu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každému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rozdáva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prvoradá</a:t>
            </a:r>
            <a:r>
              <a:rPr lang="en-US" sz="3600" b="1" dirty="0">
                <a:latin typeface="SignPainter-HouseScript" panose="02000006070000020004" pitchFamily="2" charset="0"/>
              </a:rPr>
              <a:t> je pre </a:t>
            </a:r>
            <a:r>
              <a:rPr lang="en-US" sz="3600" b="1" dirty="0" err="1">
                <a:latin typeface="SignPainter-HouseScript" panose="02000006070000020004" pitchFamily="2" charset="0"/>
              </a:rPr>
              <a:t>ňu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zábava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Všetkým</a:t>
            </a:r>
            <a:r>
              <a:rPr lang="en-US" sz="3600" b="1" dirty="0">
                <a:latin typeface="SignPainter-HouseScript" panose="02000006070000020004" pitchFamily="2" charset="0"/>
              </a:rPr>
              <a:t> s </a:t>
            </a:r>
            <a:r>
              <a:rPr lang="en-US" sz="3600" b="1" dirty="0" err="1">
                <a:latin typeface="SignPainter-HouseScript" panose="02000006070000020004" pitchFamily="2" charset="0"/>
              </a:rPr>
              <a:t>ochotou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pomôže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bez </a:t>
            </a:r>
            <a:r>
              <a:rPr lang="en-US" sz="3600" b="1" dirty="0" err="1">
                <a:latin typeface="SignPainter-HouseScript" panose="02000006070000020004" pitchFamily="2" charset="0"/>
              </a:rPr>
              <a:t>kávy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deň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začať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nemôže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Kamarátska</a:t>
            </a:r>
            <a:r>
              <a:rPr lang="en-US" sz="3600" b="1" dirty="0">
                <a:latin typeface="SignPainter-HouseScript" panose="02000006070000020004" pitchFamily="2" charset="0"/>
              </a:rPr>
              <a:t> Nika je,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Ak </a:t>
            </a:r>
            <a:r>
              <a:rPr lang="en-US" sz="3600" b="1" dirty="0" err="1">
                <a:latin typeface="SignPainter-HouseScript" panose="02000006070000020004" pitchFamily="2" charset="0"/>
              </a:rPr>
              <a:t>si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smädný</a:t>
            </a:r>
            <a:r>
              <a:rPr lang="en-US" sz="3600" b="1" dirty="0">
                <a:latin typeface="SignPainter-HouseScript" panose="02000006070000020004" pitchFamily="2" charset="0"/>
              </a:rPr>
              <a:t> - </a:t>
            </a:r>
            <a:r>
              <a:rPr lang="en-US" sz="3600" b="1" dirty="0" err="1">
                <a:latin typeface="SignPainter-HouseScript" panose="02000006070000020004" pitchFamily="2" charset="0"/>
              </a:rPr>
              <a:t>naleje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CF95706F-9382-A346-80D6-2EDD83A5A3E9}"/>
              </a:ext>
            </a:extLst>
          </p:cNvPr>
          <p:cNvSpPr txBox="1"/>
          <p:nvPr/>
        </p:nvSpPr>
        <p:spPr>
          <a:xfrm>
            <a:off x="3875964" y="0"/>
            <a:ext cx="2872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SignPainter-HouseScript" panose="02000006070000020004" pitchFamily="2" charset="0"/>
              </a:rPr>
              <a:t>Nikola </a:t>
            </a:r>
            <a:r>
              <a:rPr lang="en-US" sz="3600" b="1" dirty="0" err="1">
                <a:latin typeface="SignPainter-HouseScript" panose="02000006070000020004" pitchFamily="2" charset="0"/>
              </a:rPr>
              <a:t>Machničová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5" name="Grafický objekt 4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7E5A6EF8-D7C5-AC4F-BBC2-549982B6B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4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4A91DD7F-AC59-EA4E-9129-391DADE27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14" y="1288800"/>
            <a:ext cx="4179316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Pravouholník 3">
            <a:extLst>
              <a:ext uri="{FF2B5EF4-FFF2-40B4-BE49-F238E27FC236}">
                <a16:creationId xmlns:a16="http://schemas.microsoft.com/office/drawing/2014/main" xmlns="" id="{D7121299-4AF1-6D44-8172-75AFE539645B}"/>
              </a:ext>
            </a:extLst>
          </p:cNvPr>
          <p:cNvSpPr/>
          <p:nvPr/>
        </p:nvSpPr>
        <p:spPr>
          <a:xfrm>
            <a:off x="1806054" y="1987336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Šport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jej</a:t>
            </a:r>
            <a:r>
              <a:rPr lang="en-US" sz="3600" b="1" dirty="0">
                <a:latin typeface="SignPainter-HouseScript" panose="02000006070000020004" pitchFamily="2" charset="0"/>
              </a:rPr>
              <a:t> v </a:t>
            </a:r>
            <a:r>
              <a:rPr lang="en-US" sz="3600" b="1" dirty="0" err="1">
                <a:latin typeface="SignPainter-HouseScript" panose="02000006070000020004" pitchFamily="2" charset="0"/>
              </a:rPr>
              <a:t>žilách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koluje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behá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  <a:r>
              <a:rPr lang="en-US" sz="3600" b="1" dirty="0" err="1">
                <a:latin typeface="SignPainter-HouseScript" panose="02000006070000020004" pitchFamily="2" charset="0"/>
              </a:rPr>
              <a:t>pláva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  <a:r>
              <a:rPr lang="en-US" sz="3600" b="1" dirty="0" err="1">
                <a:latin typeface="SignPainter-HouseScript" panose="02000006070000020004" pitchFamily="2" charset="0"/>
              </a:rPr>
              <a:t>skialpuje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Autobusom</a:t>
            </a:r>
            <a:r>
              <a:rPr lang="en-US" sz="3600" b="1" dirty="0">
                <a:latin typeface="SignPainter-HouseScript" panose="02000006070000020004" pitchFamily="2" charset="0"/>
              </a:rPr>
              <a:t> z </a:t>
            </a:r>
            <a:r>
              <a:rPr lang="en-US" sz="3600" b="1" dirty="0" err="1">
                <a:latin typeface="SignPainter-HouseScript" panose="02000006070000020004" pitchFamily="2" charset="0"/>
              </a:rPr>
              <a:t>Brezna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chodí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geoške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dobre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jej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vodí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Emka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naša</a:t>
            </a:r>
            <a:r>
              <a:rPr lang="en-US" sz="3600" b="1" dirty="0">
                <a:latin typeface="SignPainter-HouseScript" panose="02000006070000020004" pitchFamily="2" charset="0"/>
              </a:rPr>
              <a:t> s </a:t>
            </a:r>
            <a:r>
              <a:rPr lang="en-US" sz="3600" b="1" dirty="0" err="1">
                <a:latin typeface="SignPainter-HouseScript" panose="02000006070000020004" pitchFamily="2" charset="0"/>
              </a:rPr>
              <a:t>Kikou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býva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nezbedná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duša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v </a:t>
            </a:r>
            <a:r>
              <a:rPr lang="en-US" sz="3600" b="1" dirty="0" err="1">
                <a:latin typeface="SignPainter-HouseScript" panose="02000006070000020004" pitchFamily="2" charset="0"/>
              </a:rPr>
              <a:t>nej</a:t>
            </a:r>
            <a:endParaRPr lang="en-US" sz="3600" b="1" dirty="0">
              <a:latin typeface="SignPainter-HouseScript" panose="02000006070000020004" pitchFamily="2" charset="0"/>
            </a:endParaRP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skrýva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D7F63C67-59AC-4445-BEA4-53153192780D}"/>
              </a:ext>
            </a:extLst>
          </p:cNvPr>
          <p:cNvSpPr txBox="1"/>
          <p:nvPr/>
        </p:nvSpPr>
        <p:spPr>
          <a:xfrm>
            <a:off x="4203510" y="0"/>
            <a:ext cx="2109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SignPainter-HouseScript" panose="02000006070000020004" pitchFamily="2" charset="0"/>
              </a:rPr>
              <a:t>Ema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Mecková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6" name="Grafický objekt 5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C046BAE9-7C30-EB48-AB37-D341A91EE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3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F0D9DCE1-241D-B642-BA23-7ED1E84E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6" y="1288800"/>
            <a:ext cx="4179314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Pravouholník 3">
            <a:extLst>
              <a:ext uri="{FF2B5EF4-FFF2-40B4-BE49-F238E27FC236}">
                <a16:creationId xmlns:a16="http://schemas.microsoft.com/office/drawing/2014/main" xmlns="" id="{B51CA00C-CBBA-9040-8A20-F6B387AC7211}"/>
              </a:ext>
            </a:extLst>
          </p:cNvPr>
          <p:cNvSpPr/>
          <p:nvPr/>
        </p:nvSpPr>
        <p:spPr>
          <a:xfrm>
            <a:off x="1956177" y="1965278"/>
            <a:ext cx="5208896" cy="3488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Na </a:t>
            </a:r>
            <a:r>
              <a:rPr lang="en-US" sz="3600" b="1" dirty="0" err="1">
                <a:latin typeface="SignPainter-HouseScript" panose="02000006070000020004" pitchFamily="2" charset="0"/>
              </a:rPr>
              <a:t>priváte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ona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býva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o </a:t>
            </a:r>
            <a:r>
              <a:rPr lang="en-US" sz="3600" b="1" dirty="0" err="1">
                <a:latin typeface="SignPainter-HouseScript" panose="02000006070000020004" pitchFamily="2" charset="0"/>
              </a:rPr>
              <a:t>pekných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chlapcoch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často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sníva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Zubarina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ju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láka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ale </a:t>
            </a:r>
            <a:r>
              <a:rPr lang="en-US" sz="3600" b="1" dirty="0" err="1">
                <a:latin typeface="SignPainter-HouseScript" panose="02000006070000020004" pitchFamily="2" charset="0"/>
              </a:rPr>
              <a:t>školu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rada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fláka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Za </a:t>
            </a:r>
            <a:r>
              <a:rPr lang="en-US" sz="3600" b="1" dirty="0" err="1">
                <a:latin typeface="SignPainter-HouseScript" panose="02000006070000020004" pitchFamily="2" charset="0"/>
              </a:rPr>
              <a:t>sladkým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tečú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jej</a:t>
            </a:r>
            <a:r>
              <a:rPr lang="en-US" sz="3600" b="1" dirty="0">
                <a:latin typeface="SignPainter-HouseScript" panose="02000006070000020004" pitchFamily="2" charset="0"/>
              </a:rPr>
              <a:t> slinky,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potešia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ju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palacinky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79E3D961-82E4-584C-A510-09E0E35303F8}"/>
              </a:ext>
            </a:extLst>
          </p:cNvPr>
          <p:cNvSpPr txBox="1"/>
          <p:nvPr/>
        </p:nvSpPr>
        <p:spPr>
          <a:xfrm>
            <a:off x="4067033" y="0"/>
            <a:ext cx="24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Liana </a:t>
            </a:r>
            <a:r>
              <a:rPr lang="en-US" sz="3600" b="1" dirty="0" err="1">
                <a:latin typeface="SignPainter-HouseScript" panose="02000006070000020004" pitchFamily="2" charset="0"/>
              </a:rPr>
              <a:t>Mesíková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</a:p>
        </p:txBody>
      </p:sp>
      <p:pic>
        <p:nvPicPr>
          <p:cNvPr id="6" name="Grafický objekt 5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B5449EB8-8349-CA4D-834A-B86F6AD8B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73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7805EEEF-5B3A-5341-85C0-57BA78439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8" y="1288800"/>
            <a:ext cx="4179312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ravouholník 2">
            <a:extLst>
              <a:ext uri="{FF2B5EF4-FFF2-40B4-BE49-F238E27FC236}">
                <a16:creationId xmlns:a16="http://schemas.microsoft.com/office/drawing/2014/main" xmlns="" id="{B976A741-01B2-DC45-B0F7-27F897E5F7A7}"/>
              </a:ext>
            </a:extLst>
          </p:cNvPr>
          <p:cNvSpPr/>
          <p:nvPr/>
        </p:nvSpPr>
        <p:spPr>
          <a:xfrm>
            <a:off x="2174543" y="1779687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Do </a:t>
            </a:r>
            <a:r>
              <a:rPr lang="en-US" sz="3600" b="1" dirty="0" err="1">
                <a:latin typeface="SignPainter-HouseScript" panose="02000006070000020004" pitchFamily="2" charset="0"/>
              </a:rPr>
              <a:t>hádky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Mimo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pustí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hneď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všetko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má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odpoveď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Cez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hodiny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biznis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rieši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matiku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vždy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teší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V </a:t>
            </a:r>
            <a:r>
              <a:rPr lang="en-US" sz="3600" b="1" dirty="0" err="1">
                <a:latin typeface="SignPainter-HouseScript" panose="02000006070000020004" pitchFamily="2" charset="0"/>
              </a:rPr>
              <a:t>šachu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ti</a:t>
            </a:r>
            <a:r>
              <a:rPr lang="en-US" sz="3600" b="1" dirty="0">
                <a:latin typeface="SignPainter-HouseScript" panose="02000006070000020004" pitchFamily="2" charset="0"/>
              </a:rPr>
              <a:t> to </a:t>
            </a:r>
            <a:r>
              <a:rPr lang="en-US" sz="3600" b="1" dirty="0" err="1">
                <a:latin typeface="SignPainter-HouseScript" panose="02000006070000020004" pitchFamily="2" charset="0"/>
              </a:rPr>
              <a:t>ukáže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topánky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rád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míňa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peniaze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Zo </a:t>
            </a:r>
            <a:r>
              <a:rPr lang="en-US" sz="3600" b="1" dirty="0" err="1">
                <a:latin typeface="SignPainter-HouseScript" panose="02000006070000020004" pitchFamily="2" charset="0"/>
              </a:rPr>
              <a:t>sveta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pozná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všetky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novinky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v </a:t>
            </a:r>
            <a:r>
              <a:rPr lang="en-US" sz="3600" b="1" dirty="0" err="1">
                <a:latin typeface="SignPainter-HouseScript" panose="02000006070000020004" pitchFamily="2" charset="0"/>
              </a:rPr>
              <a:t>škole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nás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vábi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desiatou</a:t>
            </a:r>
            <a:endParaRPr lang="en-US" sz="3600" b="1" dirty="0">
              <a:latin typeface="SignPainter-HouseScript" panose="02000006070000020004" pitchFamily="2" charset="0"/>
            </a:endParaRP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od </a:t>
            </a:r>
            <a:r>
              <a:rPr lang="en-US" sz="3600" b="1" dirty="0" err="1">
                <a:latin typeface="SignPainter-HouseScript" panose="02000006070000020004" pitchFamily="2" charset="0"/>
              </a:rPr>
              <a:t>maminky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89568E6E-DD54-A142-9869-B5352323FBA4}"/>
              </a:ext>
            </a:extLst>
          </p:cNvPr>
          <p:cNvSpPr txBox="1"/>
          <p:nvPr/>
        </p:nvSpPr>
        <p:spPr>
          <a:xfrm>
            <a:off x="4095471" y="0"/>
            <a:ext cx="2254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SignPainter-HouseScript" panose="02000006070000020004" pitchFamily="2" charset="0"/>
              </a:rPr>
              <a:t>Michal </a:t>
            </a:r>
            <a:r>
              <a:rPr lang="en-US" sz="3600" b="1" dirty="0" err="1">
                <a:latin typeface="SignPainter-HouseScript" panose="02000006070000020004" pitchFamily="2" charset="0"/>
              </a:rPr>
              <a:t>Mihály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6" name="Grafický objekt 5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50846DB8-1233-6943-B796-57B2D3DF7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7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C15444A5-BB90-5146-A151-BAB2DDF82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9" y="1288800"/>
            <a:ext cx="4179311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B415CAAD-989E-9245-9FB9-5AC71ACE0637}"/>
              </a:ext>
            </a:extLst>
          </p:cNvPr>
          <p:cNvSpPr txBox="1"/>
          <p:nvPr/>
        </p:nvSpPr>
        <p:spPr>
          <a:xfrm>
            <a:off x="2483892" y="1978925"/>
            <a:ext cx="416171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Fifi </a:t>
            </a:r>
            <a:r>
              <a:rPr lang="en-US" sz="3600" b="1" dirty="0" err="1">
                <a:latin typeface="SignPainter-HouseScript" panose="02000006070000020004" pitchFamily="2" charset="0"/>
              </a:rPr>
              <a:t>káble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pozapája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v </a:t>
            </a:r>
            <a:r>
              <a:rPr lang="en-US" sz="3600" b="1" dirty="0" err="1">
                <a:latin typeface="SignPainter-HouseScript" panose="02000006070000020004" pitchFamily="2" charset="0"/>
              </a:rPr>
              <a:t>Revúcej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basketbal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hráva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Za DJ </a:t>
            </a:r>
            <a:r>
              <a:rPr lang="en-US" sz="3600" b="1" dirty="0" err="1">
                <a:latin typeface="SignPainter-HouseScript" panose="02000006070000020004" pitchFamily="2" charset="0"/>
              </a:rPr>
              <a:t>pultom</a:t>
            </a:r>
            <a:r>
              <a:rPr lang="en-US" sz="3600" b="1" dirty="0">
                <a:latin typeface="SignPainter-HouseScript" panose="02000006070000020004" pitchFamily="2" charset="0"/>
              </a:rPr>
              <a:t> mu to </a:t>
            </a:r>
            <a:r>
              <a:rPr lang="en-US" sz="3600" b="1" dirty="0" err="1">
                <a:latin typeface="SignPainter-HouseScript" panose="02000006070000020004" pitchFamily="2" charset="0"/>
              </a:rPr>
              <a:t>svedčí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a </a:t>
            </a:r>
            <a:r>
              <a:rPr lang="en-US" sz="3600" b="1" dirty="0" err="1">
                <a:latin typeface="SignPainter-HouseScript" panose="02000006070000020004" pitchFamily="2" charset="0"/>
              </a:rPr>
              <a:t>konflikty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nerád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rieši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Nemčinu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má</a:t>
            </a:r>
            <a:r>
              <a:rPr lang="en-US" sz="3600" b="1" dirty="0">
                <a:latin typeface="SignPainter-HouseScript" panose="02000006070000020004" pitchFamily="2" charset="0"/>
              </a:rPr>
              <a:t> v </a:t>
            </a:r>
            <a:r>
              <a:rPr lang="en-US" sz="3600" b="1" dirty="0" err="1">
                <a:latin typeface="SignPainter-HouseScript" panose="02000006070000020004" pitchFamily="2" charset="0"/>
              </a:rPr>
              <a:t>malíčku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už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teší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výšku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52ACCB18-974D-C040-A962-7D41B60FB343}"/>
              </a:ext>
            </a:extLst>
          </p:cNvPr>
          <p:cNvSpPr txBox="1"/>
          <p:nvPr/>
        </p:nvSpPr>
        <p:spPr>
          <a:xfrm>
            <a:off x="4564750" y="0"/>
            <a:ext cx="1741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SignPainter-HouseScript" panose="02000006070000020004" pitchFamily="2" charset="0"/>
              </a:rPr>
              <a:t>Filip </a:t>
            </a:r>
            <a:r>
              <a:rPr lang="en-US" sz="3600" b="1" dirty="0" err="1">
                <a:latin typeface="SignPainter-HouseScript" panose="02000006070000020004" pitchFamily="2" charset="0"/>
              </a:rPr>
              <a:t>Paláš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5" name="Grafický objekt 4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0701A276-AD06-7044-B40E-03B428E91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6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uholník 2">
            <a:extLst>
              <a:ext uri="{FF2B5EF4-FFF2-40B4-BE49-F238E27FC236}">
                <a16:creationId xmlns:a16="http://schemas.microsoft.com/office/drawing/2014/main" xmlns="" id="{3F292E63-0BDE-5D4E-8406-F6B6AC7E9B03}"/>
              </a:ext>
            </a:extLst>
          </p:cNvPr>
          <p:cNvSpPr/>
          <p:nvPr/>
        </p:nvSpPr>
        <p:spPr>
          <a:xfrm>
            <a:off x="1246495" y="153424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Polomská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dievka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ona</a:t>
            </a:r>
            <a:r>
              <a:rPr lang="en-US" sz="3600" b="1" dirty="0">
                <a:latin typeface="SignPainter-HouseScript" panose="02000006070000020004" pitchFamily="2" charset="0"/>
              </a:rPr>
              <a:t> je,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lásku</a:t>
            </a:r>
            <a:r>
              <a:rPr lang="en-US" sz="3600" b="1" dirty="0">
                <a:latin typeface="SignPainter-HouseScript" panose="02000006070000020004" pitchFamily="2" charset="0"/>
              </a:rPr>
              <a:t> k </a:t>
            </a:r>
            <a:r>
              <a:rPr lang="en-US" sz="3600" b="1" dirty="0" err="1">
                <a:latin typeface="SignPainter-HouseScript" panose="02000006070000020004" pitchFamily="2" charset="0"/>
              </a:rPr>
              <a:t>mytológii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nezaprie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celé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dni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knihy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číta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nenájde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príklad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  <a:r>
              <a:rPr lang="en-US" sz="3600" b="1" dirty="0" err="1">
                <a:latin typeface="SignPainter-HouseScript" panose="02000006070000020004" pitchFamily="2" charset="0"/>
              </a:rPr>
              <a:t>čo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Terka</a:t>
            </a:r>
            <a:endParaRPr lang="en-US" sz="3600" b="1" dirty="0">
              <a:latin typeface="SignPainter-HouseScript" panose="02000006070000020004" pitchFamily="2" charset="0"/>
            </a:endParaRP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nevypočíta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Na </a:t>
            </a:r>
            <a:r>
              <a:rPr lang="en-US" sz="3600" b="1" dirty="0" err="1">
                <a:latin typeface="SignPainter-HouseScript" panose="02000006070000020004" pitchFamily="2" charset="0"/>
              </a:rPr>
              <a:t>výšku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mieri</a:t>
            </a:r>
            <a:r>
              <a:rPr lang="en-US" sz="3600" b="1" dirty="0">
                <a:latin typeface="SignPainter-HouseScript" panose="02000006070000020004" pitchFamily="2" charset="0"/>
              </a:rPr>
              <a:t> do </a:t>
            </a:r>
            <a:r>
              <a:rPr lang="en-US" sz="3600" b="1" dirty="0" err="1">
                <a:latin typeface="SignPainter-HouseScript" panose="02000006070000020004" pitchFamily="2" charset="0"/>
              </a:rPr>
              <a:t>Fínska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polárna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žiara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ju</a:t>
            </a:r>
            <a:r>
              <a:rPr lang="en-US" sz="3600" b="1" dirty="0">
                <a:latin typeface="SignPainter-HouseScript" panose="02000006070000020004" pitchFamily="2" charset="0"/>
              </a:rPr>
              <a:t> tam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získa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68BD013D-3BC9-1249-9F7C-0D4370031279}"/>
              </a:ext>
            </a:extLst>
          </p:cNvPr>
          <p:cNvSpPr txBox="1"/>
          <p:nvPr/>
        </p:nvSpPr>
        <p:spPr>
          <a:xfrm>
            <a:off x="3998418" y="0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SignPainter-HouseScript" panose="02000006070000020004" pitchFamily="2" charset="0"/>
              </a:rPr>
              <a:t>Tereza </a:t>
            </a:r>
            <a:r>
              <a:rPr lang="en-US" sz="3600" b="1" dirty="0" err="1">
                <a:latin typeface="SignPainter-HouseScript" panose="02000006070000020004" pitchFamily="2" charset="0"/>
              </a:rPr>
              <a:t>Fedorová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5" name="Grafický objekt 4" descr="Kaluž výplň plnou farbou">
            <a:hlinkClick r:id="rId2" action="ppaction://hlinksldjump"/>
            <a:extLst>
              <a:ext uri="{FF2B5EF4-FFF2-40B4-BE49-F238E27FC236}">
                <a16:creationId xmlns:a16="http://schemas.microsoft.com/office/drawing/2014/main" xmlns="" id="{0E22B2D8-B5B2-BE4F-895F-BE890CBB2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D5FD8E02-1250-4243-8DD3-7973171A9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100" y="1288800"/>
            <a:ext cx="4176900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46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D700790E-D085-8440-883E-20B70C8D1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28" y="2250000"/>
            <a:ext cx="3457993" cy="460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0"/>
          </a:effectLst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08E62919-8CA2-494E-99AD-A107FECB4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013" y="2260619"/>
            <a:ext cx="3450027" cy="4597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BlokTextu 31">
            <a:extLst>
              <a:ext uri="{FF2B5EF4-FFF2-40B4-BE49-F238E27FC236}">
                <a16:creationId xmlns:a16="http://schemas.microsoft.com/office/drawing/2014/main" xmlns="" id="{E2F92EF7-1036-B542-AC90-373C45969FAD}"/>
              </a:ext>
            </a:extLst>
          </p:cNvPr>
          <p:cNvSpPr txBox="1"/>
          <p:nvPr/>
        </p:nvSpPr>
        <p:spPr>
          <a:xfrm>
            <a:off x="846627" y="1464780"/>
            <a:ext cx="4623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latin typeface="SignPainter-HouseScript" panose="02000006070000020004" pitchFamily="2" charset="0"/>
              </a:rPr>
              <a:t>Mgr. Gabriela </a:t>
            </a:r>
            <a:r>
              <a:rPr lang="en-US" sz="3600" b="1" i="1" noProof="1">
                <a:latin typeface="SignPainter-HouseScript" panose="02000006070000020004" pitchFamily="2" charset="0"/>
              </a:rPr>
              <a:t>Antalová</a:t>
            </a:r>
          </a:p>
          <a:p>
            <a:pPr algn="ctr"/>
            <a:r>
              <a:rPr lang="en-US" sz="3600" b="1" i="1" dirty="0" err="1">
                <a:latin typeface="SignPainter-HouseScript" panose="02000006070000020004" pitchFamily="2" charset="0"/>
              </a:rPr>
              <a:t>Triedna</a:t>
            </a:r>
            <a:r>
              <a:rPr lang="en-US" sz="3600" b="1" i="1" dirty="0">
                <a:latin typeface="SignPainter-HouseScript" panose="02000006070000020004" pitchFamily="2" charset="0"/>
              </a:rPr>
              <a:t> </a:t>
            </a:r>
            <a:r>
              <a:rPr lang="en-US" sz="3600" b="1" i="1" noProof="1">
                <a:latin typeface="SignPainter-HouseScript" panose="02000006070000020004" pitchFamily="2" charset="0"/>
              </a:rPr>
              <a:t>učiteľka</a:t>
            </a:r>
            <a:r>
              <a:rPr lang="en-US" sz="3600" b="1" i="1" dirty="0">
                <a:latin typeface="SignPainter-HouseScript" panose="02000006070000020004" pitchFamily="2" charset="0"/>
              </a:rPr>
              <a:t> 5.A </a:t>
            </a:r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xmlns="" id="{125C71DB-EDCE-6049-B499-5C1994C09D61}"/>
              </a:ext>
            </a:extLst>
          </p:cNvPr>
          <p:cNvSpPr txBox="1"/>
          <p:nvPr/>
        </p:nvSpPr>
        <p:spPr>
          <a:xfrm>
            <a:off x="6139548" y="1587891"/>
            <a:ext cx="5383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SignPainter-HouseScript" panose="02000006070000020004" pitchFamily="2" charset="0"/>
              </a:rPr>
              <a:t>Mgr. </a:t>
            </a:r>
            <a:r>
              <a:rPr lang="en-US" sz="3200" b="1" dirty="0" err="1">
                <a:latin typeface="SignPainter-HouseScript" panose="02000006070000020004" pitchFamily="2" charset="0"/>
              </a:rPr>
              <a:t>Miroslava</a:t>
            </a:r>
            <a:r>
              <a:rPr lang="en-US" sz="3200" b="1" dirty="0">
                <a:latin typeface="SignPainter-HouseScript" panose="02000006070000020004" pitchFamily="2" charset="0"/>
              </a:rPr>
              <a:t> </a:t>
            </a:r>
            <a:r>
              <a:rPr lang="en-US" sz="3200" b="1" dirty="0" err="1">
                <a:latin typeface="SignPainter-HouseScript" panose="02000006070000020004" pitchFamily="2" charset="0"/>
              </a:rPr>
              <a:t>Štefániková</a:t>
            </a:r>
            <a:endParaRPr lang="en-US" sz="3200" b="1" dirty="0">
              <a:latin typeface="SignPainter-HouseScript" panose="02000006070000020004" pitchFamily="2" charset="0"/>
            </a:endParaRPr>
          </a:p>
          <a:p>
            <a:pPr algn="ctr"/>
            <a:r>
              <a:rPr lang="en-US" sz="3200" b="1" dirty="0" err="1">
                <a:latin typeface="SignPainter-HouseScript" panose="02000006070000020004" pitchFamily="2" charset="0"/>
              </a:rPr>
              <a:t>Riaditeľka</a:t>
            </a:r>
            <a:r>
              <a:rPr lang="en-US" sz="3200" b="1" dirty="0">
                <a:latin typeface="SignPainter-HouseScript" panose="02000006070000020004" pitchFamily="2" charset="0"/>
              </a:rPr>
              <a:t> </a:t>
            </a:r>
            <a:r>
              <a:rPr lang="en-US" sz="3200" b="1" dirty="0" err="1">
                <a:latin typeface="SignPainter-HouseScript" panose="02000006070000020004" pitchFamily="2" charset="0"/>
              </a:rPr>
              <a:t>školy</a:t>
            </a:r>
            <a:endParaRPr lang="en-US" sz="3200" b="1" dirty="0">
              <a:latin typeface="SignPainter-HouseScript" panose="0200000607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4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E4E9D6BA-D582-6D49-9B9B-6020AF04B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90" y="1288800"/>
            <a:ext cx="4179310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ravouholník 2">
            <a:extLst>
              <a:ext uri="{FF2B5EF4-FFF2-40B4-BE49-F238E27FC236}">
                <a16:creationId xmlns:a16="http://schemas.microsoft.com/office/drawing/2014/main" xmlns="" id="{BAD9EF27-0E47-E246-B9FD-535275A00507}"/>
              </a:ext>
            </a:extLst>
          </p:cNvPr>
          <p:cNvSpPr/>
          <p:nvPr/>
        </p:nvSpPr>
        <p:spPr>
          <a:xfrm>
            <a:off x="2065361" y="1958581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Turistika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  <a:r>
              <a:rPr lang="en-US" sz="3600" b="1" dirty="0" err="1">
                <a:latin typeface="SignPainter-HouseScript" panose="02000006070000020004" pitchFamily="2" charset="0"/>
              </a:rPr>
              <a:t>bicykel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či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fitko</a:t>
            </a:r>
            <a:r>
              <a:rPr lang="en-US" sz="3600" b="1" dirty="0">
                <a:latin typeface="SignPainter-HouseScript" panose="02000006070000020004" pitchFamily="2" charset="0"/>
              </a:rPr>
              <a:t>?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Naša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Sima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zvládne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všetko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Zvieratkám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rada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venuje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no </a:t>
            </a:r>
            <a:r>
              <a:rPr lang="en-US" sz="3600" b="1" dirty="0" err="1">
                <a:latin typeface="SignPainter-HouseScript" panose="02000006070000020004" pitchFamily="2" charset="0"/>
              </a:rPr>
              <a:t>poctivo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študuje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Na </a:t>
            </a:r>
            <a:r>
              <a:rPr lang="en-US" sz="3600" b="1" dirty="0" err="1">
                <a:latin typeface="SignPainter-HouseScript" panose="02000006070000020004" pitchFamily="2" charset="0"/>
              </a:rPr>
              <a:t>každej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párty</a:t>
            </a:r>
            <a:r>
              <a:rPr lang="en-US" sz="3600" b="1" dirty="0">
                <a:latin typeface="SignPainter-HouseScript" panose="02000006070000020004" pitchFamily="2" charset="0"/>
              </a:rPr>
              <a:t> s </a:t>
            </a:r>
            <a:r>
              <a:rPr lang="en-US" sz="3600" b="1" dirty="0" err="1">
                <a:latin typeface="SignPainter-HouseScript" panose="02000006070000020004" pitchFamily="2" charset="0"/>
              </a:rPr>
              <a:t>ňou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počítaj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je to </a:t>
            </a:r>
            <a:r>
              <a:rPr lang="en-US" sz="3600" b="1" dirty="0" err="1">
                <a:latin typeface="SignPainter-HouseScript" panose="02000006070000020004" pitchFamily="2" charset="0"/>
              </a:rPr>
              <a:t>predsa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revúcky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obyčaj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F80FA85D-09C3-FD48-BF7B-7C9FD88606BE}"/>
              </a:ext>
            </a:extLst>
          </p:cNvPr>
          <p:cNvSpPr txBox="1"/>
          <p:nvPr/>
        </p:nvSpPr>
        <p:spPr>
          <a:xfrm>
            <a:off x="3916908" y="152316"/>
            <a:ext cx="2696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SignPainter-HouseScript" panose="02000006070000020004" pitchFamily="2" charset="0"/>
              </a:rPr>
              <a:t>Simona </a:t>
            </a:r>
            <a:r>
              <a:rPr lang="en-US" sz="3600" b="1" dirty="0" err="1">
                <a:latin typeface="SignPainter-HouseScript" panose="02000006070000020004" pitchFamily="2" charset="0"/>
              </a:rPr>
              <a:t>Pilianová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5" name="Grafický objekt 4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11B4A78F-61C9-724E-9DB1-6B0FEBE45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9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FE21B8D3-0677-0749-A131-E46403E05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6" y="1288800"/>
            <a:ext cx="4179314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ravouholník 2">
            <a:extLst>
              <a:ext uri="{FF2B5EF4-FFF2-40B4-BE49-F238E27FC236}">
                <a16:creationId xmlns:a16="http://schemas.microsoft.com/office/drawing/2014/main" xmlns="" id="{6D60DE42-9F96-A646-A020-449F1EC2D71E}"/>
              </a:ext>
            </a:extLst>
          </p:cNvPr>
          <p:cNvSpPr/>
          <p:nvPr/>
        </p:nvSpPr>
        <p:spPr>
          <a:xfrm>
            <a:off x="1710519" y="2163297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Valaskú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si</a:t>
            </a:r>
            <a:r>
              <a:rPr lang="en-US" sz="3600" b="1" dirty="0">
                <a:latin typeface="SignPainter-HouseScript" panose="02000006070000020004" pitchFamily="2" charset="0"/>
              </a:rPr>
              <a:t> v </a:t>
            </a:r>
            <a:r>
              <a:rPr lang="en-US" sz="3600" b="1" dirty="0" err="1">
                <a:latin typeface="SignPainter-HouseScript" panose="02000006070000020004" pitchFamily="2" charset="0"/>
              </a:rPr>
              <a:t>srdci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nosí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zabáva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aj</a:t>
            </a:r>
            <a:r>
              <a:rPr lang="en-US" sz="3600" b="1" dirty="0">
                <a:latin typeface="SignPainter-HouseScript" panose="02000006070000020004" pitchFamily="2" charset="0"/>
              </a:rPr>
              <a:t> do </a:t>
            </a:r>
            <a:r>
              <a:rPr lang="en-US" sz="3600" b="1" dirty="0" err="1">
                <a:latin typeface="SignPainter-HouseScript" panose="02000006070000020004" pitchFamily="2" charset="0"/>
              </a:rPr>
              <a:t>noci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Ostrý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jazyk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Lucka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máva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psychológii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pozor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nedáva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So </a:t>
            </a:r>
            <a:r>
              <a:rPr lang="en-US" sz="3600" b="1" dirty="0" err="1">
                <a:latin typeface="SignPainter-HouseScript" panose="02000006070000020004" pitchFamily="2" charset="0"/>
              </a:rPr>
              <a:t>Simou</a:t>
            </a:r>
            <a:r>
              <a:rPr lang="en-US" sz="3600" b="1" dirty="0">
                <a:latin typeface="SignPainter-HouseScript" panose="02000006070000020004" pitchFamily="2" charset="0"/>
              </a:rPr>
              <a:t> v </a:t>
            </a:r>
            <a:r>
              <a:rPr lang="en-US" sz="3600" b="1" dirty="0" err="1">
                <a:latin typeface="SignPainter-HouseScript" panose="02000006070000020004" pitchFamily="2" charset="0"/>
              </a:rPr>
              <a:t>lavici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sedí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po </a:t>
            </a:r>
            <a:r>
              <a:rPr lang="en-US" sz="3600" b="1" dirty="0" err="1">
                <a:latin typeface="SignPainter-HouseScript" panose="02000006070000020004" pitchFamily="2" charset="0"/>
              </a:rPr>
              <a:t>zvonení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zmizne</a:t>
            </a:r>
            <a:r>
              <a:rPr lang="en-US" sz="3600" b="1" dirty="0">
                <a:latin typeface="SignPainter-HouseScript" panose="02000006070000020004" pitchFamily="2" charset="0"/>
              </a:rPr>
              <a:t> z </a:t>
            </a:r>
            <a:r>
              <a:rPr lang="en-US" sz="3600" b="1" dirty="0" err="1">
                <a:latin typeface="SignPainter-HouseScript" panose="02000006070000020004" pitchFamily="2" charset="0"/>
              </a:rPr>
              <a:t>triedy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93E7174E-4352-7C42-AFAB-09FEE98231CF}"/>
              </a:ext>
            </a:extLst>
          </p:cNvPr>
          <p:cNvSpPr txBox="1"/>
          <p:nvPr/>
        </p:nvSpPr>
        <p:spPr>
          <a:xfrm>
            <a:off x="3821373" y="0"/>
            <a:ext cx="2767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Lucia </a:t>
            </a:r>
            <a:r>
              <a:rPr lang="en-US" sz="3600" b="1" dirty="0" err="1">
                <a:latin typeface="SignPainter-HouseScript" panose="02000006070000020004" pitchFamily="2" charset="0"/>
              </a:rPr>
              <a:t>Pohorelcová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5" name="Grafický objekt 4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487815DE-6BA2-8F4B-ADC5-42C84DFA9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6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1ACE26E3-9D6E-B442-A446-3F3A121BC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6" y="1288800"/>
            <a:ext cx="4179314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B1B5158A-9FF9-0E41-A511-21A46E309555}"/>
              </a:ext>
            </a:extLst>
          </p:cNvPr>
          <p:cNvSpPr txBox="1"/>
          <p:nvPr/>
        </p:nvSpPr>
        <p:spPr>
          <a:xfrm>
            <a:off x="2688609" y="1811242"/>
            <a:ext cx="456567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Veva</a:t>
            </a:r>
            <a:r>
              <a:rPr lang="en-US" sz="3600" b="1" dirty="0">
                <a:latin typeface="SignPainter-HouseScript" panose="02000006070000020004" pitchFamily="2" charset="0"/>
              </a:rPr>
              <a:t> je za </a:t>
            </a:r>
            <a:r>
              <a:rPr lang="en-US" sz="3600" b="1" dirty="0" err="1">
                <a:latin typeface="SignPainter-HouseScript" panose="02000006070000020004" pitchFamily="2" charset="0"/>
              </a:rPr>
              <a:t>srandu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každú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nevynechá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párty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žiadnu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Heľpiansky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kroj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  <a:r>
              <a:rPr lang="en-US" sz="3600" b="1" dirty="0" err="1">
                <a:latin typeface="SignPainter-HouseScript" panose="02000006070000020004" pitchFamily="2" charset="0"/>
              </a:rPr>
              <a:t>červený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rúž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obzrie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za </a:t>
            </a:r>
            <a:r>
              <a:rPr lang="en-US" sz="3600" b="1" dirty="0" err="1">
                <a:latin typeface="SignPainter-HouseScript" panose="02000006070000020004" pitchFamily="2" charset="0"/>
              </a:rPr>
              <a:t>ňou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každý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muž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Medicína</a:t>
            </a:r>
            <a:r>
              <a:rPr lang="en-US" sz="3600" b="1" dirty="0">
                <a:latin typeface="SignPainter-HouseScript" panose="02000006070000020004" pitchFamily="2" charset="0"/>
              </a:rPr>
              <a:t> je </a:t>
            </a:r>
            <a:r>
              <a:rPr lang="en-US" sz="3600" b="1" dirty="0" err="1">
                <a:latin typeface="SignPainter-HouseScript" panose="02000006070000020004" pitchFamily="2" charset="0"/>
              </a:rPr>
              <a:t>jej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sen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úsmevom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spraví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ti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krajší</a:t>
            </a:r>
            <a:endParaRPr lang="en-US" sz="3600" b="1" dirty="0">
              <a:latin typeface="SignPainter-HouseScript" panose="02000006070000020004" pitchFamily="2" charset="0"/>
            </a:endParaRP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deň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7A45E275-1032-5E48-8DB5-646132CBA240}"/>
              </a:ext>
            </a:extLst>
          </p:cNvPr>
          <p:cNvSpPr txBox="1"/>
          <p:nvPr/>
        </p:nvSpPr>
        <p:spPr>
          <a:xfrm>
            <a:off x="3725839" y="0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SignPainter-HouseScript" panose="02000006070000020004" pitchFamily="2" charset="0"/>
              </a:rPr>
              <a:t>Veronika </a:t>
            </a:r>
            <a:r>
              <a:rPr lang="en-US" sz="3600" b="1" dirty="0" err="1">
                <a:latin typeface="SignPainter-HouseScript" panose="02000006070000020004" pitchFamily="2" charset="0"/>
              </a:rPr>
              <a:t>Pribylinová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5" name="Grafický objekt 4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1DCF3999-F87E-C44B-9DF1-52AD363C1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9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2B540262-9926-4944-B412-9A69A4664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4894" y="1288800"/>
            <a:ext cx="4179314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9DF0E9AF-C794-4844-AC16-56A70BEF0224}"/>
              </a:ext>
            </a:extLst>
          </p:cNvPr>
          <p:cNvSpPr txBox="1"/>
          <p:nvPr/>
        </p:nvSpPr>
        <p:spPr>
          <a:xfrm>
            <a:off x="2512791" y="1924335"/>
            <a:ext cx="398378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Zalužanský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futbalista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náš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Petrík</a:t>
            </a:r>
            <a:r>
              <a:rPr lang="en-US" sz="3600" b="1" dirty="0">
                <a:latin typeface="SignPainter-HouseScript" panose="02000006070000020004" pitchFamily="2" charset="0"/>
              </a:rPr>
              <a:t> je </a:t>
            </a:r>
            <a:r>
              <a:rPr lang="en-US" sz="3600" b="1" dirty="0" err="1">
                <a:latin typeface="SignPainter-HouseScript" panose="02000006070000020004" pitchFamily="2" charset="0"/>
              </a:rPr>
              <a:t>dozaista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Nevynechá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žiadnu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párty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zo </a:t>
            </a:r>
            <a:r>
              <a:rPr lang="en-US" sz="3600" b="1" dirty="0" err="1">
                <a:latin typeface="SignPainter-HouseScript" panose="02000006070000020004" pitchFamily="2" charset="0"/>
              </a:rPr>
              <a:t>školy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robí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žarty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Gitara</a:t>
            </a:r>
            <a:r>
              <a:rPr lang="en-US" sz="3600" b="1" dirty="0">
                <a:latin typeface="SignPainter-HouseScript" panose="02000006070000020004" pitchFamily="2" charset="0"/>
              </a:rPr>
              <a:t> - </a:t>
            </a:r>
            <a:r>
              <a:rPr lang="en-US" sz="3600" b="1" dirty="0" err="1">
                <a:latin typeface="SignPainter-HouseScript" panose="02000006070000020004" pitchFamily="2" charset="0"/>
              </a:rPr>
              <a:t>tá</a:t>
            </a:r>
            <a:r>
              <a:rPr lang="en-US" sz="3600" b="1" dirty="0">
                <a:latin typeface="SignPainter-HouseScript" panose="02000006070000020004" pitchFamily="2" charset="0"/>
              </a:rPr>
              <a:t> je s </a:t>
            </a:r>
            <a:r>
              <a:rPr lang="en-US" sz="3600" b="1" dirty="0" err="1">
                <a:latin typeface="SignPainter-HouseScript" panose="02000006070000020004" pitchFamily="2" charset="0"/>
              </a:rPr>
              <a:t>ním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všade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Nirvane</a:t>
            </a:r>
            <a:r>
              <a:rPr lang="en-US" sz="3600" b="1" dirty="0">
                <a:latin typeface="SignPainter-HouseScript" panose="02000006070000020004" pitchFamily="2" charset="0"/>
              </a:rPr>
              <a:t> v </a:t>
            </a:r>
            <a:r>
              <a:rPr lang="en-US" sz="3600" b="1" dirty="0" err="1">
                <a:latin typeface="SignPainter-HouseScript" panose="02000006070000020004" pitchFamily="2" charset="0"/>
              </a:rPr>
              <a:t>prvom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rade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EBF1C04B-DCB0-A440-A304-DA2A46D52027}"/>
              </a:ext>
            </a:extLst>
          </p:cNvPr>
          <p:cNvSpPr txBox="1"/>
          <p:nvPr/>
        </p:nvSpPr>
        <p:spPr>
          <a:xfrm>
            <a:off x="4175660" y="95534"/>
            <a:ext cx="2066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Peter </a:t>
            </a:r>
            <a:r>
              <a:rPr lang="en-US" sz="3600" b="1" dirty="0" err="1">
                <a:latin typeface="SignPainter-HouseScript" panose="02000006070000020004" pitchFamily="2" charset="0"/>
              </a:rPr>
              <a:t>Purdek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6" name="Grafický objekt 5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CEAF4CBA-45AF-E344-87AA-8359CC95A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9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D2258E0A-806C-E54A-9805-A10F0A500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8" y="1288800"/>
            <a:ext cx="4179312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17FCB5CE-91D4-1A4B-BF2E-AB5A79C7899E}"/>
              </a:ext>
            </a:extLst>
          </p:cNvPr>
          <p:cNvSpPr txBox="1"/>
          <p:nvPr/>
        </p:nvSpPr>
        <p:spPr>
          <a:xfrm>
            <a:off x="2451129" y="1992573"/>
            <a:ext cx="482856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Andrej je </a:t>
            </a:r>
            <a:r>
              <a:rPr lang="en-US" sz="3600" b="1" dirty="0" err="1">
                <a:latin typeface="SignPainter-HouseScript" panose="02000006070000020004" pitchFamily="2" charset="0"/>
              </a:rPr>
              <a:t>lámač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ženských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sŕdc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za </a:t>
            </a:r>
            <a:r>
              <a:rPr lang="en-US" sz="3600" b="1" dirty="0" err="1">
                <a:latin typeface="SignPainter-HouseScript" panose="02000006070000020004" pitchFamily="2" charset="0"/>
              </a:rPr>
              <a:t>loptou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beží</a:t>
            </a:r>
            <a:r>
              <a:rPr lang="en-US" sz="3600" b="1" dirty="0">
                <a:latin typeface="SignPainter-HouseScript" panose="02000006070000020004" pitchFamily="2" charset="0"/>
              </a:rPr>
              <a:t> z </a:t>
            </a:r>
            <a:r>
              <a:rPr lang="en-US" sz="3600" b="1" dirty="0" err="1">
                <a:latin typeface="SignPainter-HouseScript" panose="02000006070000020004" pitchFamily="2" charset="0"/>
              </a:rPr>
              <a:t>plných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pľúc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Ekonomická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výška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neho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volá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gintonicu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nikdy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neodolá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V </a:t>
            </a:r>
            <a:r>
              <a:rPr lang="en-US" sz="3600" b="1" dirty="0" err="1">
                <a:latin typeface="SignPainter-HouseScript" panose="02000006070000020004" pitchFamily="2" charset="0"/>
              </a:rPr>
              <a:t>posilke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chvíle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kráti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v </a:t>
            </a:r>
            <a:r>
              <a:rPr lang="en-US" sz="3600" b="1" dirty="0" err="1">
                <a:latin typeface="SignPainter-HouseScript" panose="02000006070000020004" pitchFamily="2" charset="0"/>
              </a:rPr>
              <a:t>živote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veru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nestratí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F5679D7B-B2F1-A84B-9927-AB82054190EF}"/>
              </a:ext>
            </a:extLst>
          </p:cNvPr>
          <p:cNvSpPr txBox="1"/>
          <p:nvPr/>
        </p:nvSpPr>
        <p:spPr>
          <a:xfrm>
            <a:off x="4258102" y="0"/>
            <a:ext cx="1959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SignPainter-HouseScript" panose="02000006070000020004" pitchFamily="2" charset="0"/>
              </a:rPr>
              <a:t>Andrej </a:t>
            </a:r>
            <a:r>
              <a:rPr lang="en-US" sz="3600" b="1" dirty="0" err="1">
                <a:latin typeface="SignPainter-HouseScript" panose="02000006070000020004" pitchFamily="2" charset="0"/>
              </a:rPr>
              <a:t>Repa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6" name="Grafický objekt 5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102A8492-E98D-334D-83C7-E3B3D0CEF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6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EAFE4929-2E0B-FF4A-9EA4-A0A77DD6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8" y="1288800"/>
            <a:ext cx="4179312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C9984669-DF0C-A344-9A5D-818C1053D702}"/>
              </a:ext>
            </a:extLst>
          </p:cNvPr>
          <p:cNvSpPr txBox="1"/>
          <p:nvPr/>
        </p:nvSpPr>
        <p:spPr>
          <a:xfrm>
            <a:off x="2536080" y="1951630"/>
            <a:ext cx="426110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Školu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zvláda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Veva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hravo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vie </a:t>
            </a:r>
            <a:r>
              <a:rPr lang="en-US" sz="3600" b="1" dirty="0" err="1">
                <a:latin typeface="SignPainter-HouseScript" panose="02000006070000020004" pitchFamily="2" charset="0"/>
              </a:rPr>
              <a:t>matiku</a:t>
            </a:r>
            <a:r>
              <a:rPr lang="en-US" sz="3600" b="1" dirty="0">
                <a:latin typeface="SignPainter-HouseScript" panose="02000006070000020004" pitchFamily="2" charset="0"/>
              </a:rPr>
              <a:t>, no </a:t>
            </a:r>
            <a:r>
              <a:rPr lang="en-US" sz="3600" b="1" dirty="0" err="1">
                <a:latin typeface="SignPainter-HouseScript" panose="02000006070000020004" pitchFamily="2" charset="0"/>
              </a:rPr>
              <a:t>aj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právo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Rada </a:t>
            </a:r>
            <a:r>
              <a:rPr lang="en-US" sz="3600" b="1" dirty="0" err="1">
                <a:latin typeface="SignPainter-HouseScript" panose="02000006070000020004" pitchFamily="2" charset="0"/>
              </a:rPr>
              <a:t>pije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víno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suché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neublíži</a:t>
            </a:r>
            <a:r>
              <a:rPr lang="en-US" sz="3600" b="1" dirty="0">
                <a:latin typeface="SignPainter-HouseScript" panose="02000006070000020004" pitchFamily="2" charset="0"/>
              </a:rPr>
              <a:t> ani </a:t>
            </a:r>
            <a:r>
              <a:rPr lang="en-US" sz="3600" b="1" dirty="0" err="1">
                <a:latin typeface="SignPainter-HouseScript" panose="02000006070000020004" pitchFamily="2" charset="0"/>
              </a:rPr>
              <a:t>muche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A </a:t>
            </a:r>
            <a:r>
              <a:rPr lang="en-US" sz="3600" b="1" dirty="0" err="1">
                <a:latin typeface="SignPainter-HouseScript" panose="02000006070000020004" pitchFamily="2" charset="0"/>
              </a:rPr>
              <a:t>aj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keď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to </a:t>
            </a:r>
            <a:r>
              <a:rPr lang="en-US" sz="3600" b="1" dirty="0" err="1">
                <a:latin typeface="SignPainter-HouseScript" panose="02000006070000020004" pitchFamily="2" charset="0"/>
              </a:rPr>
              <a:t>nezdá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je to z </a:t>
            </a:r>
            <a:r>
              <a:rPr lang="en-US" sz="3600" b="1" dirty="0" err="1">
                <a:latin typeface="SignPainter-HouseScript" panose="02000006070000020004" pitchFamily="2" charset="0"/>
              </a:rPr>
              <a:t>Heľpy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párty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hviezda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119866B9-DAB5-DD4A-A2B3-89734C25262E}"/>
              </a:ext>
            </a:extLst>
          </p:cNvPr>
          <p:cNvSpPr txBox="1"/>
          <p:nvPr/>
        </p:nvSpPr>
        <p:spPr>
          <a:xfrm>
            <a:off x="3691845" y="109182"/>
            <a:ext cx="3105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SignPainter-HouseScript" panose="02000006070000020004" pitchFamily="2" charset="0"/>
              </a:rPr>
              <a:t>Veronika </a:t>
            </a:r>
            <a:r>
              <a:rPr lang="en-US" sz="3600" b="1" dirty="0" err="1">
                <a:latin typeface="SignPainter-HouseScript" panose="02000006070000020004" pitchFamily="2" charset="0"/>
              </a:rPr>
              <a:t>Rusnáková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5" name="Grafický objekt 4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3601ED22-1804-0D4E-8B6D-8C89C697E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7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85FA2FEB-A97C-E340-877D-EB7AF14A7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5" y="1288800"/>
            <a:ext cx="4179315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ravouholník 2">
            <a:extLst>
              <a:ext uri="{FF2B5EF4-FFF2-40B4-BE49-F238E27FC236}">
                <a16:creationId xmlns:a16="http://schemas.microsoft.com/office/drawing/2014/main" xmlns="" id="{986A2FC1-5517-0A4A-BD68-7719138D7743}"/>
              </a:ext>
            </a:extLst>
          </p:cNvPr>
          <p:cNvSpPr/>
          <p:nvPr/>
        </p:nvSpPr>
        <p:spPr>
          <a:xfrm>
            <a:off x="2911523" y="1842448"/>
            <a:ext cx="4294496" cy="3479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Za </a:t>
            </a:r>
            <a:r>
              <a:rPr lang="en-US" sz="3600" b="1" dirty="0" err="1">
                <a:latin typeface="SignPainter-HouseScript" panose="02000006070000020004" pitchFamily="2" charset="0"/>
              </a:rPr>
              <a:t>knihami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stále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sedí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je </a:t>
            </a:r>
            <a:r>
              <a:rPr lang="en-US" sz="3600" b="1" dirty="0" err="1">
                <a:latin typeface="SignPainter-HouseScript" panose="02000006070000020004" pitchFamily="2" charset="0"/>
              </a:rPr>
              <a:t>najväčší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sk-SK" sz="3600" b="1" dirty="0">
                <a:latin typeface="SignPainter-HouseScript" panose="02000006070000020004" pitchFamily="2" charset="0"/>
              </a:rPr>
              <a:t>jedák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triedy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Na </a:t>
            </a:r>
            <a:r>
              <a:rPr lang="en-US" sz="3600" b="1" dirty="0" err="1">
                <a:latin typeface="SignPainter-HouseScript" panose="02000006070000020004" pitchFamily="2" charset="0"/>
              </a:rPr>
              <a:t>hodinách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nereaguje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ozve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len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keď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sťažuje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Hneď</a:t>
            </a:r>
            <a:r>
              <a:rPr lang="en-US" sz="3600" b="1" dirty="0">
                <a:latin typeface="SignPainter-HouseScript" panose="02000006070000020004" pitchFamily="2" charset="0"/>
              </a:rPr>
              <a:t> z </a:t>
            </a:r>
            <a:r>
              <a:rPr lang="en-US" sz="3600" b="1" dirty="0" err="1">
                <a:latin typeface="SignPainter-HouseScript" panose="02000006070000020004" pitchFamily="2" charset="0"/>
              </a:rPr>
              <a:t>prízvuku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každý</a:t>
            </a:r>
            <a:r>
              <a:rPr lang="en-US" sz="3600" b="1" dirty="0">
                <a:latin typeface="SignPainter-HouseScript" panose="02000006070000020004" pitchFamily="2" charset="0"/>
              </a:rPr>
              <a:t> vie,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že</a:t>
            </a:r>
            <a:r>
              <a:rPr lang="en-US" sz="3600" b="1" dirty="0">
                <a:latin typeface="SignPainter-HouseScript" panose="02000006070000020004" pitchFamily="2" charset="0"/>
              </a:rPr>
              <a:t> z </a:t>
            </a:r>
            <a:r>
              <a:rPr lang="en-US" sz="3600" b="1" dirty="0" err="1">
                <a:latin typeface="SignPainter-HouseScript" panose="02000006070000020004" pitchFamily="2" charset="0"/>
              </a:rPr>
              <a:t>klenovca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Taťa</a:t>
            </a:r>
            <a:r>
              <a:rPr lang="en-US" sz="3600" b="1" dirty="0">
                <a:latin typeface="SignPainter-HouseScript" panose="02000006070000020004" pitchFamily="2" charset="0"/>
              </a:rPr>
              <a:t> je.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8018660F-D580-EC4D-BA3C-F9007836A0C8}"/>
              </a:ext>
            </a:extLst>
          </p:cNvPr>
          <p:cNvSpPr txBox="1"/>
          <p:nvPr/>
        </p:nvSpPr>
        <p:spPr>
          <a:xfrm>
            <a:off x="3753134" y="0"/>
            <a:ext cx="3052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SignPainter-HouseScript" panose="02000006070000020004" pitchFamily="2" charset="0"/>
              </a:rPr>
              <a:t>Tatiana </a:t>
            </a:r>
            <a:r>
              <a:rPr lang="en-US" sz="3600" b="1" dirty="0" err="1">
                <a:latin typeface="SignPainter-HouseScript" panose="02000006070000020004" pitchFamily="2" charset="0"/>
              </a:rPr>
              <a:t>Schmidlová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5" name="Grafický objekt 4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C1A0162D-CFA2-B44F-947C-6C304D1FE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7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07DDC707-AC78-184D-8E34-275D9FEBC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4" y="1288800"/>
            <a:ext cx="4179316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4CCEFA69-BE7C-944B-B461-E6D679619D7B}"/>
              </a:ext>
            </a:extLst>
          </p:cNvPr>
          <p:cNvSpPr txBox="1"/>
          <p:nvPr/>
        </p:nvSpPr>
        <p:spPr>
          <a:xfrm>
            <a:off x="2626004" y="1692323"/>
            <a:ext cx="428354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Naša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párty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kočka</a:t>
            </a:r>
            <a:r>
              <a:rPr lang="en-US" sz="3600" b="1" dirty="0">
                <a:latin typeface="SignPainter-HouseScript" panose="02000006070000020004" pitchFamily="2" charset="0"/>
              </a:rPr>
              <a:t> z </a:t>
            </a:r>
            <a:r>
              <a:rPr lang="en-US" sz="3600" b="1" dirty="0" err="1">
                <a:latin typeface="SignPainter-HouseScript" panose="02000006070000020004" pitchFamily="2" charset="0"/>
              </a:rPr>
              <a:t>Hnúšte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hlave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nosí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vlasy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husté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Sofia a </a:t>
            </a:r>
            <a:r>
              <a:rPr lang="en-US" sz="3600" b="1" dirty="0" err="1">
                <a:latin typeface="SignPainter-HouseScript" panose="02000006070000020004" pitchFamily="2" charset="0"/>
              </a:rPr>
              <a:t>jej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červená</a:t>
            </a:r>
            <a:r>
              <a:rPr lang="en-US" sz="3600" b="1" dirty="0">
                <a:latin typeface="SignPainter-HouseScript" panose="02000006070000020004" pitchFamily="2" charset="0"/>
              </a:rPr>
              <a:t> Kia,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to je </a:t>
            </a:r>
            <a:r>
              <a:rPr lang="en-US" sz="3600" b="1" dirty="0" err="1">
                <a:latin typeface="SignPainter-HouseScript" panose="02000006070000020004" pitchFamily="2" charset="0"/>
              </a:rPr>
              <a:t>vám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dvojica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ako</a:t>
            </a:r>
            <a:r>
              <a:rPr lang="en-US" sz="3600" b="1" dirty="0">
                <a:latin typeface="SignPainter-HouseScript" panose="02000006070000020004" pitchFamily="2" charset="0"/>
              </a:rPr>
              <a:t> z kina.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Jej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veľké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oči</a:t>
            </a:r>
            <a:r>
              <a:rPr lang="en-US" sz="3600" b="1" dirty="0">
                <a:latin typeface="SignPainter-HouseScript" panose="02000006070000020004" pitchFamily="2" charset="0"/>
              </a:rPr>
              <a:t> a </a:t>
            </a:r>
            <a:r>
              <a:rPr lang="en-US" sz="3600" b="1" dirty="0" err="1">
                <a:latin typeface="SignPainter-HouseScript" panose="02000006070000020004" pitchFamily="2" charset="0"/>
              </a:rPr>
              <a:t>široký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úsmev</a:t>
            </a:r>
            <a:endParaRPr lang="en-US" sz="3600" b="1" dirty="0">
              <a:latin typeface="SignPainter-HouseScript" panose="02000006070000020004" pitchFamily="2" charset="0"/>
            </a:endParaRP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zahnali</a:t>
            </a:r>
            <a:r>
              <a:rPr lang="en-US" sz="3600" b="1" dirty="0">
                <a:latin typeface="SignPainter-HouseScript" panose="02000006070000020004" pitchFamily="2" charset="0"/>
              </a:rPr>
              <a:t> v </a:t>
            </a:r>
            <a:r>
              <a:rPr lang="en-US" sz="3600" b="1" dirty="0" err="1">
                <a:latin typeface="SignPainter-HouseScript" panose="02000006070000020004" pitchFamily="2" charset="0"/>
              </a:rPr>
              <a:t>škole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už</a:t>
            </a:r>
            <a:endParaRPr lang="en-US" sz="3600" b="1" dirty="0">
              <a:latin typeface="SignPainter-HouseScript" panose="02000006070000020004" pitchFamily="2" charset="0"/>
            </a:endParaRP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nejeden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prúser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8B68099D-93ED-4749-BE54-32EB27A10110}"/>
              </a:ext>
            </a:extLst>
          </p:cNvPr>
          <p:cNvSpPr txBox="1"/>
          <p:nvPr/>
        </p:nvSpPr>
        <p:spPr>
          <a:xfrm>
            <a:off x="3807725" y="0"/>
            <a:ext cx="2696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SignPainter-HouseScript" panose="02000006070000020004" pitchFamily="2" charset="0"/>
              </a:rPr>
              <a:t>Sofia </a:t>
            </a:r>
            <a:r>
              <a:rPr lang="en-US" sz="3600" b="1" dirty="0" err="1">
                <a:latin typeface="SignPainter-HouseScript" panose="02000006070000020004" pitchFamily="2" charset="0"/>
              </a:rPr>
              <a:t>Strukanová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5" name="Grafický objekt 4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2612FA05-18AF-734E-9343-9B2286563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6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C1A9800D-ED46-4C48-B7C2-B56A256E5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363" y="1288800"/>
            <a:ext cx="4179312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ravouholník 2">
            <a:extLst>
              <a:ext uri="{FF2B5EF4-FFF2-40B4-BE49-F238E27FC236}">
                <a16:creationId xmlns:a16="http://schemas.microsoft.com/office/drawing/2014/main" xmlns="" id="{97E1870B-4ED3-9546-B29E-7DEABA257F7A}"/>
              </a:ext>
            </a:extLst>
          </p:cNvPr>
          <p:cNvSpPr/>
          <p:nvPr/>
        </p:nvSpPr>
        <p:spPr>
          <a:xfrm>
            <a:off x="2012363" y="202828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Terča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naša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všetko</a:t>
            </a:r>
            <a:r>
              <a:rPr lang="en-US" sz="3600" b="1" dirty="0">
                <a:latin typeface="SignPainter-HouseScript" panose="02000006070000020004" pitchFamily="2" charset="0"/>
              </a:rPr>
              <a:t> vie,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učí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aj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športuje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Vysvedčenie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čisté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máva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oblieka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ako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dáma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Úsmev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má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krásny</a:t>
            </a:r>
            <a:r>
              <a:rPr lang="en-US" sz="3600" b="1" dirty="0">
                <a:latin typeface="SignPainter-HouseScript" panose="02000006070000020004" pitchFamily="2" charset="0"/>
              </a:rPr>
              <a:t> a </a:t>
            </a:r>
            <a:r>
              <a:rPr lang="en-US" sz="3600" b="1" dirty="0" err="1">
                <a:latin typeface="SignPainter-HouseScript" panose="02000006070000020004" pitchFamily="2" charset="0"/>
              </a:rPr>
              <a:t>vlasy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tmavé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testy </a:t>
            </a:r>
            <a:r>
              <a:rPr lang="en-US" sz="3600" b="1" dirty="0" err="1">
                <a:latin typeface="SignPainter-HouseScript" panose="02000006070000020004" pitchFamily="2" charset="0"/>
              </a:rPr>
              <a:t>píše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jednotky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samé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91C16D77-0855-F148-A71B-F8E2FB9B5F87}"/>
              </a:ext>
            </a:extLst>
          </p:cNvPr>
          <p:cNvSpPr txBox="1"/>
          <p:nvPr/>
        </p:nvSpPr>
        <p:spPr>
          <a:xfrm>
            <a:off x="3753134" y="19558"/>
            <a:ext cx="2962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SignPainter-HouseScript" panose="02000006070000020004" pitchFamily="2" charset="0"/>
              </a:rPr>
              <a:t>Tereza </a:t>
            </a:r>
            <a:r>
              <a:rPr lang="en-US" sz="3600" b="1" dirty="0" err="1">
                <a:latin typeface="SignPainter-HouseScript" panose="02000006070000020004" pitchFamily="2" charset="0"/>
              </a:rPr>
              <a:t>Svinčiaková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5" name="Grafický objekt 4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8E504BE7-4EC7-364C-AEB4-418AADC09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9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57CC83B0-A908-154F-9577-168D7395D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8" y="1288800"/>
            <a:ext cx="4179312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8B237015-B21F-5D47-B9BA-FF5062810840}"/>
              </a:ext>
            </a:extLst>
          </p:cNvPr>
          <p:cNvSpPr txBox="1"/>
          <p:nvPr/>
        </p:nvSpPr>
        <p:spPr>
          <a:xfrm>
            <a:off x="2197289" y="1433016"/>
            <a:ext cx="520527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Na </a:t>
            </a:r>
            <a:r>
              <a:rPr lang="en-US" sz="3600" b="1" dirty="0" err="1">
                <a:latin typeface="SignPainter-HouseScript" panose="02000006070000020004" pitchFamily="2" charset="0"/>
              </a:rPr>
              <a:t>Smarte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cesty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brázdi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užíva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si</a:t>
            </a:r>
            <a:r>
              <a:rPr lang="en-US" sz="3600" b="1" dirty="0">
                <a:latin typeface="SignPainter-HouseScript" panose="02000006070000020004" pitchFamily="2" charset="0"/>
              </a:rPr>
              <a:t> moment </a:t>
            </a:r>
            <a:r>
              <a:rPr lang="en-US" sz="3600" b="1" dirty="0" err="1">
                <a:latin typeface="SignPainter-HouseScript" panose="02000006070000020004" pitchFamily="2" charset="0"/>
              </a:rPr>
              <a:t>každý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Na </a:t>
            </a:r>
            <a:r>
              <a:rPr lang="en-US" sz="3600" b="1" dirty="0" err="1">
                <a:latin typeface="SignPainter-HouseScript" panose="02000006070000020004" pitchFamily="2" charset="0"/>
              </a:rPr>
              <a:t>privátoch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veselo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vyspevuje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každú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mladú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dievku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obletuje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Mišinko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náš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dejepis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má</a:t>
            </a:r>
            <a:r>
              <a:rPr lang="en-US" sz="3600" b="1" dirty="0">
                <a:latin typeface="SignPainter-HouseScript" panose="02000006070000020004" pitchFamily="2" charset="0"/>
              </a:rPr>
              <a:t> v </a:t>
            </a:r>
            <a:r>
              <a:rPr lang="en-US" sz="3600" b="1" dirty="0" err="1">
                <a:latin typeface="SignPainter-HouseScript" panose="02000006070000020004" pitchFamily="2" charset="0"/>
              </a:rPr>
              <a:t>malíčku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bez </a:t>
            </a:r>
            <a:r>
              <a:rPr lang="en-US" sz="3600" b="1" dirty="0" err="1">
                <a:latin typeface="SignPainter-HouseScript" panose="02000006070000020004" pitchFamily="2" charset="0"/>
              </a:rPr>
              <a:t>cigy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zaživa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chvíľu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kritickú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Na </a:t>
            </a:r>
            <a:r>
              <a:rPr lang="en-US" sz="3600" b="1" dirty="0" err="1">
                <a:latin typeface="SignPainter-HouseScript" panose="02000006070000020004" pitchFamily="2" charset="0"/>
              </a:rPr>
              <a:t>školu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kašle</a:t>
            </a:r>
            <a:r>
              <a:rPr lang="en-US" sz="3600" b="1" dirty="0">
                <a:latin typeface="SignPainter-HouseScript" panose="02000006070000020004" pitchFamily="2" charset="0"/>
              </a:rPr>
              <a:t> a </a:t>
            </a:r>
            <a:r>
              <a:rPr lang="en-US" sz="3600" b="1" dirty="0" err="1">
                <a:latin typeface="SignPainter-HouseScript" panose="02000006070000020004" pitchFamily="2" charset="0"/>
              </a:rPr>
              <a:t>má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fraj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Je to </a:t>
            </a:r>
            <a:r>
              <a:rPr lang="en-US" sz="3600" b="1" dirty="0" err="1">
                <a:latin typeface="SignPainter-HouseScript" panose="02000006070000020004" pitchFamily="2" charset="0"/>
              </a:rPr>
              <a:t>proste</a:t>
            </a:r>
            <a:r>
              <a:rPr lang="en-US" sz="3600" b="1" dirty="0">
                <a:latin typeface="SignPainter-HouseScript" panose="02000006070000020004" pitchFamily="2" charset="0"/>
              </a:rPr>
              <a:t> Magic Mike.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E53B1EF4-4ACF-C44A-A80A-5CEC10B3BE87}"/>
              </a:ext>
            </a:extLst>
          </p:cNvPr>
          <p:cNvSpPr txBox="1"/>
          <p:nvPr/>
        </p:nvSpPr>
        <p:spPr>
          <a:xfrm>
            <a:off x="4176215" y="74149"/>
            <a:ext cx="2087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SignPainter-HouseScript" panose="02000006070000020004" pitchFamily="2" charset="0"/>
              </a:rPr>
              <a:t>Michal </a:t>
            </a:r>
            <a:r>
              <a:rPr lang="en-US" sz="3600" b="1" dirty="0" err="1">
                <a:latin typeface="SignPainter-HouseScript" panose="02000006070000020004" pitchFamily="2" charset="0"/>
              </a:rPr>
              <a:t>Šulko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5" name="Grafický objekt 4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A0BF734B-5554-3A40-9215-2AA212F60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71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Obrázok 60">
            <a:hlinkClick r:id="rId2" action="ppaction://hlinksldjump"/>
            <a:extLst>
              <a:ext uri="{FF2B5EF4-FFF2-40B4-BE49-F238E27FC236}">
                <a16:creationId xmlns:a16="http://schemas.microsoft.com/office/drawing/2014/main" xmlns="" id="{E66CBD10-7BFD-E342-B541-49C3F544A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127" y="19835"/>
            <a:ext cx="1253850" cy="1670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3" name="Obrázok 62">
            <a:hlinkClick r:id="rId4" action="ppaction://hlinksldjump"/>
            <a:extLst>
              <a:ext uri="{FF2B5EF4-FFF2-40B4-BE49-F238E27FC236}">
                <a16:creationId xmlns:a16="http://schemas.microsoft.com/office/drawing/2014/main" xmlns="" id="{8ADFF2C8-DE9D-054F-9B8A-F94B8FB06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6" y="5076667"/>
            <a:ext cx="1321887" cy="1761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8" name="BlokTextu 67">
            <a:extLst>
              <a:ext uri="{FF2B5EF4-FFF2-40B4-BE49-F238E27FC236}">
                <a16:creationId xmlns:a16="http://schemas.microsoft.com/office/drawing/2014/main" xmlns="" id="{0F4CA19A-BEAE-C640-9D95-65310BE447CE}"/>
              </a:ext>
            </a:extLst>
          </p:cNvPr>
          <p:cNvSpPr txBox="1"/>
          <p:nvPr/>
        </p:nvSpPr>
        <p:spPr>
          <a:xfrm>
            <a:off x="3624943" y="2040111"/>
            <a:ext cx="48229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SignPainter-HouseScript" panose="02000006070000020004" pitchFamily="2" charset="0"/>
                <a:cs typeface="APPLE CHANCERY" panose="03020702040506060504" pitchFamily="66" charset="-79"/>
              </a:rPr>
              <a:t>5.A </a:t>
            </a:r>
            <a:r>
              <a:rPr lang="en-US" sz="8800" b="1" noProof="1">
                <a:latin typeface="SignPainter-HouseScript" panose="02000006070000020004" pitchFamily="2" charset="0"/>
                <a:cs typeface="APPLE CHANCERY" panose="03020702040506060504" pitchFamily="66" charset="-79"/>
              </a:rPr>
              <a:t>Trieda</a:t>
            </a:r>
            <a:r>
              <a:rPr lang="en-US" sz="8800" b="1" dirty="0">
                <a:latin typeface="SignPainter-HouseScript" panose="02000006070000020004" pitchFamily="2" charset="0"/>
                <a:cs typeface="APPLE CHANCERY" panose="03020702040506060504" pitchFamily="66" charset="-79"/>
              </a:rPr>
              <a:t> 2017-2022</a:t>
            </a:r>
          </a:p>
        </p:txBody>
      </p:sp>
      <p:pic>
        <p:nvPicPr>
          <p:cNvPr id="70" name="Obrázok 69">
            <a:hlinkClick r:id="rId6" action="ppaction://hlinksldjump"/>
            <a:extLst>
              <a:ext uri="{FF2B5EF4-FFF2-40B4-BE49-F238E27FC236}">
                <a16:creationId xmlns:a16="http://schemas.microsoft.com/office/drawing/2014/main" xmlns="" id="{882F520A-4F5B-6E4F-8734-BC7DBDEF74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0738" y="41781"/>
            <a:ext cx="1253848" cy="1670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2" name="Obrázok 71">
            <a:hlinkClick r:id="rId8" action="ppaction://hlinksldjump"/>
            <a:extLst>
              <a:ext uri="{FF2B5EF4-FFF2-40B4-BE49-F238E27FC236}">
                <a16:creationId xmlns:a16="http://schemas.microsoft.com/office/drawing/2014/main" xmlns="" id="{EEDD0EEE-0A46-F84C-A6A1-DD6051378C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3" y="25251"/>
            <a:ext cx="1249785" cy="1665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4" name="Obrázok 7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39B4293-F9A1-984A-B8EF-16CADE1A28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5735" y="50928"/>
            <a:ext cx="1253848" cy="1670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6" name="Obrázok 7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4C08B3F-E539-154B-981D-0459DDB954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25347" y="71425"/>
            <a:ext cx="1252800" cy="1669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8" name="Obrázok 77">
            <a:hlinkClick r:id="rId14" action="ppaction://hlinksldjump"/>
            <a:extLst>
              <a:ext uri="{FF2B5EF4-FFF2-40B4-BE49-F238E27FC236}">
                <a16:creationId xmlns:a16="http://schemas.microsoft.com/office/drawing/2014/main" xmlns="" id="{C6FF5233-876D-E34C-8232-A0ED2F1998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16160" y="72826"/>
            <a:ext cx="1252800" cy="1669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0" name="Obrázok 7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CCCD4CB-D60D-1F4E-8BEF-11F431D63D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06973" y="71426"/>
            <a:ext cx="1253851" cy="1670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2" name="Obrázok 8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D575FBDE-2482-A743-B8C6-C60FB972B4C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36116" y="71425"/>
            <a:ext cx="1253852" cy="1670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4" name="Obrázok 83">
            <a:hlinkClick r:id="rId20" action="ppaction://hlinksldjump"/>
            <a:extLst>
              <a:ext uri="{FF2B5EF4-FFF2-40B4-BE49-F238E27FC236}">
                <a16:creationId xmlns:a16="http://schemas.microsoft.com/office/drawing/2014/main" xmlns="" id="{5058D30D-F4A7-DD45-B9BF-D5D1508FA83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48888" y="40534"/>
            <a:ext cx="1249786" cy="1665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6" name="Obrázok 85">
            <a:hlinkClick r:id="rId22" action="ppaction://hlinksldjump"/>
            <a:extLst>
              <a:ext uri="{FF2B5EF4-FFF2-40B4-BE49-F238E27FC236}">
                <a16:creationId xmlns:a16="http://schemas.microsoft.com/office/drawing/2014/main" xmlns="" id="{05157518-2736-C445-BF9E-AE75FAD9CA6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22126" y="2590252"/>
            <a:ext cx="1253851" cy="1670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8" name="Obrázok 87">
            <a:hlinkClick r:id="rId24" action="ppaction://hlinksldjump"/>
            <a:extLst>
              <a:ext uri="{FF2B5EF4-FFF2-40B4-BE49-F238E27FC236}">
                <a16:creationId xmlns:a16="http://schemas.microsoft.com/office/drawing/2014/main" xmlns="" id="{AFC8D79E-F91B-B441-BE2F-7BADDA15F09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727" y="1721760"/>
            <a:ext cx="1253127" cy="1669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0" name="Obrázok 89">
            <a:hlinkClick r:id="rId26" action="ppaction://hlinksldjump"/>
            <a:extLst>
              <a:ext uri="{FF2B5EF4-FFF2-40B4-BE49-F238E27FC236}">
                <a16:creationId xmlns:a16="http://schemas.microsoft.com/office/drawing/2014/main" xmlns="" id="{1DD07A49-E084-AE4F-B544-CF00B5CAC6F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514095" y="1721760"/>
            <a:ext cx="1253127" cy="1669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" name="Obrázok 91">
            <a:hlinkClick r:id="rId28" action="ppaction://hlinksldjump"/>
            <a:extLst>
              <a:ext uri="{FF2B5EF4-FFF2-40B4-BE49-F238E27FC236}">
                <a16:creationId xmlns:a16="http://schemas.microsoft.com/office/drawing/2014/main" xmlns="" id="{87BB4883-83B7-F043-9FF4-F7147721C90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843239" y="1690670"/>
            <a:ext cx="1253850" cy="1670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4" name="Obrázok 93">
            <a:hlinkClick r:id="rId30" action="ppaction://hlinksldjump"/>
            <a:extLst>
              <a:ext uri="{FF2B5EF4-FFF2-40B4-BE49-F238E27FC236}">
                <a16:creationId xmlns:a16="http://schemas.microsoft.com/office/drawing/2014/main" xmlns="" id="{C918DC6B-829A-4146-93B2-1D7A6949676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1111" y="3440494"/>
            <a:ext cx="1253127" cy="1669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6" name="Obrázok 95">
            <a:hlinkClick r:id="rId32" action="ppaction://hlinksldjump"/>
            <a:extLst>
              <a:ext uri="{FF2B5EF4-FFF2-40B4-BE49-F238E27FC236}">
                <a16:creationId xmlns:a16="http://schemas.microsoft.com/office/drawing/2014/main" xmlns="" id="{874B349B-0E17-4846-A896-E5B705703EA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865214" y="3425667"/>
            <a:ext cx="1253850" cy="1670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8" name="Obrázok 97">
            <a:hlinkClick r:id="rId34" action="ppaction://hlinksldjump"/>
            <a:extLst>
              <a:ext uri="{FF2B5EF4-FFF2-40B4-BE49-F238E27FC236}">
                <a16:creationId xmlns:a16="http://schemas.microsoft.com/office/drawing/2014/main" xmlns="" id="{F1D0F089-2D60-5942-9848-89B7D5AB30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506093" y="5167328"/>
            <a:ext cx="1253852" cy="1670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0" name="Obrázok 99">
            <a:hlinkClick r:id="rId36" action="ppaction://hlinksldjump"/>
            <a:extLst>
              <a:ext uri="{FF2B5EF4-FFF2-40B4-BE49-F238E27FC236}">
                <a16:creationId xmlns:a16="http://schemas.microsoft.com/office/drawing/2014/main" xmlns="" id="{5B31C91E-CCC6-0140-9A5B-80DD2EBD4D3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831323" y="5187163"/>
            <a:ext cx="1253852" cy="1670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" name="Obrázok 101">
            <a:hlinkClick r:id="rId38" action="ppaction://hlinksldjump"/>
            <a:extLst>
              <a:ext uri="{FF2B5EF4-FFF2-40B4-BE49-F238E27FC236}">
                <a16:creationId xmlns:a16="http://schemas.microsoft.com/office/drawing/2014/main" xmlns="" id="{6F283DA1-3D6D-B644-8710-D037F3F34A3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175589" y="5187162"/>
            <a:ext cx="1253852" cy="1670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4" name="Obrázok 103">
            <a:hlinkClick r:id="rId40" action="ppaction://hlinksldjump"/>
            <a:extLst>
              <a:ext uri="{FF2B5EF4-FFF2-40B4-BE49-F238E27FC236}">
                <a16:creationId xmlns:a16="http://schemas.microsoft.com/office/drawing/2014/main" xmlns="" id="{46CA1191-CBE3-7544-831F-47CFF2204AF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524710" y="5187163"/>
            <a:ext cx="1253852" cy="1670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6" name="Obrázok 105">
            <a:hlinkClick r:id="rId42" action="ppaction://hlinksldjump"/>
            <a:extLst>
              <a:ext uri="{FF2B5EF4-FFF2-40B4-BE49-F238E27FC236}">
                <a16:creationId xmlns:a16="http://schemas.microsoft.com/office/drawing/2014/main" xmlns="" id="{CB1377D1-C798-7746-8FA0-986E16F41E01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865864" y="5187163"/>
            <a:ext cx="1253853" cy="1670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0" name="Obrázok 109">
            <a:hlinkClick r:id="rId44" action="ppaction://hlinksldjump"/>
            <a:extLst>
              <a:ext uri="{FF2B5EF4-FFF2-40B4-BE49-F238E27FC236}">
                <a16:creationId xmlns:a16="http://schemas.microsoft.com/office/drawing/2014/main" xmlns="" id="{739C6766-0A9D-9344-858C-8B48C6D7A64A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192533" y="5187163"/>
            <a:ext cx="1253853" cy="1670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" name="Obrázok 111">
            <a:hlinkClick r:id="rId46" action="ppaction://hlinksldjump"/>
            <a:extLst>
              <a:ext uri="{FF2B5EF4-FFF2-40B4-BE49-F238E27FC236}">
                <a16:creationId xmlns:a16="http://schemas.microsoft.com/office/drawing/2014/main" xmlns="" id="{20D1B47F-7C5B-2C40-B666-C86D793C6320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842691" y="5167328"/>
            <a:ext cx="1253853" cy="1670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4" name="Obrázok 113">
            <a:hlinkClick r:id="rId48" action="ppaction://hlinksldjump"/>
            <a:extLst>
              <a:ext uri="{FF2B5EF4-FFF2-40B4-BE49-F238E27FC236}">
                <a16:creationId xmlns:a16="http://schemas.microsoft.com/office/drawing/2014/main" xmlns="" id="{5F15F56C-DD3B-AD4D-8A16-F13C9B76F08E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501932" y="5188174"/>
            <a:ext cx="1253853" cy="1670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0" name="Obrázok 119">
            <a:hlinkClick r:id="rId50" action="ppaction://hlinksldjump"/>
            <a:extLst>
              <a:ext uri="{FF2B5EF4-FFF2-40B4-BE49-F238E27FC236}">
                <a16:creationId xmlns:a16="http://schemas.microsoft.com/office/drawing/2014/main" xmlns="" id="{807ADB1A-C3A8-184E-88A9-6F569ED4143E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513368" y="3470031"/>
            <a:ext cx="1253853" cy="1671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2" name="Pravouholník 121">
            <a:extLst>
              <a:ext uri="{FF2B5EF4-FFF2-40B4-BE49-F238E27FC236}">
                <a16:creationId xmlns:a16="http://schemas.microsoft.com/office/drawing/2014/main" xmlns="" id="{3D2B45ED-C7FD-6941-AB7E-90FA4AA6D513}"/>
              </a:ext>
            </a:extLst>
          </p:cNvPr>
          <p:cNvSpPr/>
          <p:nvPr/>
        </p:nvSpPr>
        <p:spPr>
          <a:xfrm flipH="1">
            <a:off x="-326464" y="1310500"/>
            <a:ext cx="206117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+mj-lt"/>
                <a:cs typeface="APPLE CHANCERY" panose="03020702040506060504" pitchFamily="66" charset="-79"/>
              </a:rPr>
              <a:t>Kristína</a:t>
            </a:r>
          </a:p>
        </p:txBody>
      </p:sp>
      <p:sp>
        <p:nvSpPr>
          <p:cNvPr id="123" name="Pravouholník 122">
            <a:extLst>
              <a:ext uri="{FF2B5EF4-FFF2-40B4-BE49-F238E27FC236}">
                <a16:creationId xmlns:a16="http://schemas.microsoft.com/office/drawing/2014/main" xmlns="" id="{D204090B-7E94-1D43-8933-47B5BF987E86}"/>
              </a:ext>
            </a:extLst>
          </p:cNvPr>
          <p:cNvSpPr/>
          <p:nvPr/>
        </p:nvSpPr>
        <p:spPr>
          <a:xfrm>
            <a:off x="1414600" y="1310815"/>
            <a:ext cx="1194558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2DD2D3">
                <a:alpha val="40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Natália</a:t>
            </a:r>
            <a:endParaRPr lang="sk-SK" sz="2400" b="1" cap="none" spc="0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4" name="BlokTextu 123">
            <a:extLst>
              <a:ext uri="{FF2B5EF4-FFF2-40B4-BE49-F238E27FC236}">
                <a16:creationId xmlns:a16="http://schemas.microsoft.com/office/drawing/2014/main" xmlns="" id="{AC5026ED-3385-DF42-86D6-4FECC9249372}"/>
              </a:ext>
            </a:extLst>
          </p:cNvPr>
          <p:cNvSpPr txBox="1"/>
          <p:nvPr/>
        </p:nvSpPr>
        <p:spPr>
          <a:xfrm>
            <a:off x="10921309" y="6404592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Michal</a:t>
            </a:r>
            <a:endParaRPr lang="en-US" dirty="0"/>
          </a:p>
        </p:txBody>
      </p:sp>
      <p:sp>
        <p:nvSpPr>
          <p:cNvPr id="125" name="Pravouholník 124">
            <a:extLst>
              <a:ext uri="{FF2B5EF4-FFF2-40B4-BE49-F238E27FC236}">
                <a16:creationId xmlns:a16="http://schemas.microsoft.com/office/drawing/2014/main" xmlns="" id="{0CB8D168-E3A6-EB43-BC79-C84CDD3F7D89}"/>
              </a:ext>
            </a:extLst>
          </p:cNvPr>
          <p:cNvSpPr/>
          <p:nvPr/>
        </p:nvSpPr>
        <p:spPr>
          <a:xfrm>
            <a:off x="2853561" y="1365406"/>
            <a:ext cx="987770" cy="461665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Lucia</a:t>
            </a:r>
          </a:p>
        </p:txBody>
      </p:sp>
      <p:sp>
        <p:nvSpPr>
          <p:cNvPr id="128" name="Pravouholník 127">
            <a:extLst>
              <a:ext uri="{FF2B5EF4-FFF2-40B4-BE49-F238E27FC236}">
                <a16:creationId xmlns:a16="http://schemas.microsoft.com/office/drawing/2014/main" xmlns="" id="{9DFD60AD-A161-D144-B8A3-E982D556939A}"/>
              </a:ext>
            </a:extLst>
          </p:cNvPr>
          <p:cNvSpPr/>
          <p:nvPr/>
        </p:nvSpPr>
        <p:spPr>
          <a:xfrm>
            <a:off x="210238" y="6436184"/>
            <a:ext cx="987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Lucia</a:t>
            </a:r>
          </a:p>
        </p:txBody>
      </p:sp>
      <p:sp>
        <p:nvSpPr>
          <p:cNvPr id="129" name="Pravouholník 128">
            <a:extLst>
              <a:ext uri="{FF2B5EF4-FFF2-40B4-BE49-F238E27FC236}">
                <a16:creationId xmlns:a16="http://schemas.microsoft.com/office/drawing/2014/main" xmlns="" id="{442781E1-EC40-2B4E-A438-BC67C8E4C5E5}"/>
              </a:ext>
            </a:extLst>
          </p:cNvPr>
          <p:cNvSpPr/>
          <p:nvPr/>
        </p:nvSpPr>
        <p:spPr>
          <a:xfrm>
            <a:off x="3997222" y="1365405"/>
            <a:ext cx="136608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Barbora</a:t>
            </a:r>
          </a:p>
        </p:txBody>
      </p:sp>
      <p:sp>
        <p:nvSpPr>
          <p:cNvPr id="130" name="Pravouholník 129">
            <a:extLst>
              <a:ext uri="{FF2B5EF4-FFF2-40B4-BE49-F238E27FC236}">
                <a16:creationId xmlns:a16="http://schemas.microsoft.com/office/drawing/2014/main" xmlns="" id="{7DAD9320-02C1-1B46-BF2C-75B14A8F49F5}"/>
              </a:ext>
            </a:extLst>
          </p:cNvPr>
          <p:cNvSpPr/>
          <p:nvPr/>
        </p:nvSpPr>
        <p:spPr>
          <a:xfrm>
            <a:off x="5550581" y="1366034"/>
            <a:ext cx="9717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Matej</a:t>
            </a:r>
          </a:p>
        </p:txBody>
      </p:sp>
      <p:sp>
        <p:nvSpPr>
          <p:cNvPr id="131" name="Pravouholník 130">
            <a:extLst>
              <a:ext uri="{FF2B5EF4-FFF2-40B4-BE49-F238E27FC236}">
                <a16:creationId xmlns:a16="http://schemas.microsoft.com/office/drawing/2014/main" xmlns="" id="{ACC9C3DF-2481-8B41-B322-F43CACE49529}"/>
              </a:ext>
            </a:extLst>
          </p:cNvPr>
          <p:cNvSpPr/>
          <p:nvPr/>
        </p:nvSpPr>
        <p:spPr>
          <a:xfrm>
            <a:off x="6964071" y="1365404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Patrik</a:t>
            </a:r>
            <a:endParaRPr lang="sk-SK" sz="2400" b="1" cap="none" spc="0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2" name="Pravouholník 131">
            <a:extLst>
              <a:ext uri="{FF2B5EF4-FFF2-40B4-BE49-F238E27FC236}">
                <a16:creationId xmlns:a16="http://schemas.microsoft.com/office/drawing/2014/main" xmlns="" id="{CC076E66-BFB9-054F-BE42-4204C455B100}"/>
              </a:ext>
            </a:extLst>
          </p:cNvPr>
          <p:cNvSpPr/>
          <p:nvPr/>
        </p:nvSpPr>
        <p:spPr>
          <a:xfrm>
            <a:off x="7991252" y="1365404"/>
            <a:ext cx="15420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Dušan</a:t>
            </a:r>
            <a:endParaRPr lang="sk-SK" sz="5400" b="1" cap="none" spc="0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3" name="Pravouholník 132">
            <a:extLst>
              <a:ext uri="{FF2B5EF4-FFF2-40B4-BE49-F238E27FC236}">
                <a16:creationId xmlns:a16="http://schemas.microsoft.com/office/drawing/2014/main" xmlns="" id="{7753A915-0AFD-864A-A76E-D959971C73AB}"/>
              </a:ext>
            </a:extLst>
          </p:cNvPr>
          <p:cNvSpPr/>
          <p:nvPr/>
        </p:nvSpPr>
        <p:spPr>
          <a:xfrm>
            <a:off x="9607544" y="1370794"/>
            <a:ext cx="11095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Emma</a:t>
            </a:r>
            <a:endParaRPr lang="sk-SK" sz="5400" b="1" cap="none" spc="0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4" name="Pravouholník 133">
            <a:extLst>
              <a:ext uri="{FF2B5EF4-FFF2-40B4-BE49-F238E27FC236}">
                <a16:creationId xmlns:a16="http://schemas.microsoft.com/office/drawing/2014/main" xmlns="" id="{80B4B451-0F9E-F049-9107-D522E78913F5}"/>
              </a:ext>
            </a:extLst>
          </p:cNvPr>
          <p:cNvSpPr/>
          <p:nvPr/>
        </p:nvSpPr>
        <p:spPr>
          <a:xfrm>
            <a:off x="10921356" y="1334946"/>
            <a:ext cx="9557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Ester</a:t>
            </a:r>
            <a:endParaRPr lang="sk-SK" sz="5400" b="1" cap="none" spc="0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5" name="Pravouholník 134">
            <a:extLst>
              <a:ext uri="{FF2B5EF4-FFF2-40B4-BE49-F238E27FC236}">
                <a16:creationId xmlns:a16="http://schemas.microsoft.com/office/drawing/2014/main" xmlns="" id="{B6E49E33-8064-B74F-A8E9-C0111664B639}"/>
              </a:ext>
            </a:extLst>
          </p:cNvPr>
          <p:cNvSpPr/>
          <p:nvPr/>
        </p:nvSpPr>
        <p:spPr>
          <a:xfrm>
            <a:off x="195176" y="2995536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Nikola</a:t>
            </a:r>
            <a:endParaRPr lang="sk-SK" sz="5400" b="1" cap="none" spc="0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6" name="Pravouholník 135">
            <a:extLst>
              <a:ext uri="{FF2B5EF4-FFF2-40B4-BE49-F238E27FC236}">
                <a16:creationId xmlns:a16="http://schemas.microsoft.com/office/drawing/2014/main" xmlns="" id="{0E5F8F0E-4C10-7C46-8ACD-88A2859C3086}"/>
              </a:ext>
            </a:extLst>
          </p:cNvPr>
          <p:cNvSpPr/>
          <p:nvPr/>
        </p:nvSpPr>
        <p:spPr>
          <a:xfrm>
            <a:off x="1473046" y="3470031"/>
            <a:ext cx="10776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Ema</a:t>
            </a:r>
            <a:r>
              <a:rPr lang="sk-SK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sp>
        <p:nvSpPr>
          <p:cNvPr id="137" name="Pravouholník 136">
            <a:extLst>
              <a:ext uri="{FF2B5EF4-FFF2-40B4-BE49-F238E27FC236}">
                <a16:creationId xmlns:a16="http://schemas.microsoft.com/office/drawing/2014/main" xmlns="" id="{7F397FB6-47A9-5445-AB41-C0B9D608FE5B}"/>
              </a:ext>
            </a:extLst>
          </p:cNvPr>
          <p:cNvSpPr/>
          <p:nvPr/>
        </p:nvSpPr>
        <p:spPr>
          <a:xfrm>
            <a:off x="267687" y="4697564"/>
            <a:ext cx="8146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Filip</a:t>
            </a:r>
            <a:endParaRPr lang="sk-SK" sz="5400" b="1" cap="none" spc="0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8" name="Pravouholník 137">
            <a:extLst>
              <a:ext uri="{FF2B5EF4-FFF2-40B4-BE49-F238E27FC236}">
                <a16:creationId xmlns:a16="http://schemas.microsoft.com/office/drawing/2014/main" xmlns="" id="{7821E680-6C21-5945-A668-9CA1BCF654A5}"/>
              </a:ext>
            </a:extLst>
          </p:cNvPr>
          <p:cNvSpPr/>
          <p:nvPr/>
        </p:nvSpPr>
        <p:spPr>
          <a:xfrm>
            <a:off x="9634975" y="3048314"/>
            <a:ext cx="9877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Liana</a:t>
            </a:r>
            <a:endParaRPr lang="sk-SK" sz="5400" b="1" cap="none" spc="0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9" name="Pravouholník 138">
            <a:extLst>
              <a:ext uri="{FF2B5EF4-FFF2-40B4-BE49-F238E27FC236}">
                <a16:creationId xmlns:a16="http://schemas.microsoft.com/office/drawing/2014/main" xmlns="" id="{9E2A9B8D-AD88-9C44-A5E3-FC4FFF6A0B41}"/>
              </a:ext>
            </a:extLst>
          </p:cNvPr>
          <p:cNvSpPr/>
          <p:nvPr/>
        </p:nvSpPr>
        <p:spPr>
          <a:xfrm>
            <a:off x="10789968" y="3008366"/>
            <a:ext cx="114165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Michal</a:t>
            </a:r>
            <a:endParaRPr lang="sk-SK" sz="5400" b="1" cap="none" spc="0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0" name="Pravouholník 139">
            <a:extLst>
              <a:ext uri="{FF2B5EF4-FFF2-40B4-BE49-F238E27FC236}">
                <a16:creationId xmlns:a16="http://schemas.microsoft.com/office/drawing/2014/main" xmlns="" id="{DD3831A3-A163-A742-A387-B2706CC042C0}"/>
              </a:ext>
            </a:extLst>
          </p:cNvPr>
          <p:cNvSpPr/>
          <p:nvPr/>
        </p:nvSpPr>
        <p:spPr>
          <a:xfrm>
            <a:off x="9548412" y="4701479"/>
            <a:ext cx="11608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Tereza</a:t>
            </a:r>
            <a:endParaRPr lang="sk-SK" sz="2400" b="1" cap="none" spc="0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1" name="Pravouholník 140">
            <a:extLst>
              <a:ext uri="{FF2B5EF4-FFF2-40B4-BE49-F238E27FC236}">
                <a16:creationId xmlns:a16="http://schemas.microsoft.com/office/drawing/2014/main" xmlns="" id="{4BCB5EF6-B694-2744-A308-8F7323384010}"/>
              </a:ext>
            </a:extLst>
          </p:cNvPr>
          <p:cNvSpPr/>
          <p:nvPr/>
        </p:nvSpPr>
        <p:spPr>
          <a:xfrm>
            <a:off x="10865212" y="4684297"/>
            <a:ext cx="12955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Simona</a:t>
            </a:r>
            <a:endParaRPr lang="sk-SK" sz="5400" b="1" cap="none" spc="0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2" name="Pravouholník 141">
            <a:extLst>
              <a:ext uri="{FF2B5EF4-FFF2-40B4-BE49-F238E27FC236}">
                <a16:creationId xmlns:a16="http://schemas.microsoft.com/office/drawing/2014/main" xmlns="" id="{97858A34-8D07-7347-BE42-AD7CA882F2E1}"/>
              </a:ext>
            </a:extLst>
          </p:cNvPr>
          <p:cNvSpPr/>
          <p:nvPr/>
        </p:nvSpPr>
        <p:spPr>
          <a:xfrm>
            <a:off x="1385538" y="6436185"/>
            <a:ext cx="14847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Veronika</a:t>
            </a:r>
            <a:endParaRPr lang="sk-SK" sz="5400" b="1" cap="none" spc="0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3" name="Pravouholník 142">
            <a:extLst>
              <a:ext uri="{FF2B5EF4-FFF2-40B4-BE49-F238E27FC236}">
                <a16:creationId xmlns:a16="http://schemas.microsoft.com/office/drawing/2014/main" xmlns="" id="{EB9D93AF-1348-A04A-8A67-0DF80ED6B076}"/>
              </a:ext>
            </a:extLst>
          </p:cNvPr>
          <p:cNvSpPr/>
          <p:nvPr/>
        </p:nvSpPr>
        <p:spPr>
          <a:xfrm>
            <a:off x="5348346" y="6456020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Veronika</a:t>
            </a:r>
            <a:endParaRPr lang="sk-SK" sz="3600" b="1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4" name="Pravouholník 143">
            <a:extLst>
              <a:ext uri="{FF2B5EF4-FFF2-40B4-BE49-F238E27FC236}">
                <a16:creationId xmlns:a16="http://schemas.microsoft.com/office/drawing/2014/main" xmlns="" id="{115EF4BF-2783-0842-9A2A-58E74E0DAD24}"/>
              </a:ext>
            </a:extLst>
          </p:cNvPr>
          <p:cNvSpPr/>
          <p:nvPr/>
        </p:nvSpPr>
        <p:spPr>
          <a:xfrm>
            <a:off x="2699765" y="6054040"/>
            <a:ext cx="15142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Peter</a:t>
            </a:r>
            <a:r>
              <a:rPr lang="sk-SK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sp>
        <p:nvSpPr>
          <p:cNvPr id="145" name="Pravouholník 144">
            <a:extLst>
              <a:ext uri="{FF2B5EF4-FFF2-40B4-BE49-F238E27FC236}">
                <a16:creationId xmlns:a16="http://schemas.microsoft.com/office/drawing/2014/main" xmlns="" id="{E3318C02-D24A-614C-9460-1B0A26F3260A}"/>
              </a:ext>
            </a:extLst>
          </p:cNvPr>
          <p:cNvSpPr/>
          <p:nvPr/>
        </p:nvSpPr>
        <p:spPr>
          <a:xfrm>
            <a:off x="4112198" y="6054040"/>
            <a:ext cx="1351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Andrej</a:t>
            </a:r>
            <a:r>
              <a:rPr lang="sk-SK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sp>
        <p:nvSpPr>
          <p:cNvPr id="146" name="Pravouholník 145">
            <a:extLst>
              <a:ext uri="{FF2B5EF4-FFF2-40B4-BE49-F238E27FC236}">
                <a16:creationId xmlns:a16="http://schemas.microsoft.com/office/drawing/2014/main" xmlns="" id="{C038F87D-6D35-7F4C-A290-8AC7A272AF18}"/>
              </a:ext>
            </a:extLst>
          </p:cNvPr>
          <p:cNvSpPr/>
          <p:nvPr/>
        </p:nvSpPr>
        <p:spPr>
          <a:xfrm>
            <a:off x="6827521" y="6477676"/>
            <a:ext cx="1261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Tatiana</a:t>
            </a:r>
          </a:p>
        </p:txBody>
      </p:sp>
      <p:sp>
        <p:nvSpPr>
          <p:cNvPr id="147" name="Pravouholník 146">
            <a:extLst>
              <a:ext uri="{FF2B5EF4-FFF2-40B4-BE49-F238E27FC236}">
                <a16:creationId xmlns:a16="http://schemas.microsoft.com/office/drawing/2014/main" xmlns="" id="{66742468-F3D9-7A4D-9871-61BFFEC73D51}"/>
              </a:ext>
            </a:extLst>
          </p:cNvPr>
          <p:cNvSpPr/>
          <p:nvPr/>
        </p:nvSpPr>
        <p:spPr>
          <a:xfrm>
            <a:off x="8307759" y="6054040"/>
            <a:ext cx="1128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Sofia</a:t>
            </a:r>
            <a:r>
              <a:rPr lang="sk-SK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sp>
        <p:nvSpPr>
          <p:cNvPr id="148" name="Pravouholník 147">
            <a:extLst>
              <a:ext uri="{FF2B5EF4-FFF2-40B4-BE49-F238E27FC236}">
                <a16:creationId xmlns:a16="http://schemas.microsoft.com/office/drawing/2014/main" xmlns="" id="{627B926A-0AAD-D34C-A826-83BDCE403533}"/>
              </a:ext>
            </a:extLst>
          </p:cNvPr>
          <p:cNvSpPr/>
          <p:nvPr/>
        </p:nvSpPr>
        <p:spPr>
          <a:xfrm>
            <a:off x="9511725" y="6434550"/>
            <a:ext cx="11608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Tereza</a:t>
            </a:r>
            <a:endParaRPr lang="sk-SK" sz="5400" b="1" cap="none" spc="0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14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475B9AEE-C89F-2C41-819B-CCFBBE32A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8800"/>
            <a:ext cx="4179309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0"/>
          </a:effectLst>
        </p:spPr>
      </p:pic>
      <p:sp>
        <p:nvSpPr>
          <p:cNvPr id="4" name="Pravouholník 3">
            <a:extLst>
              <a:ext uri="{FF2B5EF4-FFF2-40B4-BE49-F238E27FC236}">
                <a16:creationId xmlns:a16="http://schemas.microsoft.com/office/drawing/2014/main" xmlns="" id="{4C609967-AB9C-DA44-9F28-4D3D874B380B}"/>
              </a:ext>
            </a:extLst>
          </p:cNvPr>
          <p:cNvSpPr/>
          <p:nvPr/>
        </p:nvSpPr>
        <p:spPr>
          <a:xfrm>
            <a:off x="4179309" y="1493516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Učiteľstvo</a:t>
            </a:r>
            <a:r>
              <a:rPr lang="en-US" sz="3600" b="1" dirty="0">
                <a:latin typeface="SignPainter-HouseScript" panose="02000006070000020004" pitchFamily="2" charset="0"/>
              </a:rPr>
              <a:t> v </a:t>
            </a:r>
            <a:r>
              <a:rPr lang="en-US" sz="3600" b="1" dirty="0" err="1">
                <a:latin typeface="SignPainter-HouseScript" panose="02000006070000020004" pitchFamily="2" charset="0"/>
              </a:rPr>
              <a:t>krvi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má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s </a:t>
            </a:r>
            <a:r>
              <a:rPr lang="en-US" sz="3600" b="1" dirty="0" err="1">
                <a:latin typeface="SignPainter-HouseScript" panose="02000006070000020004" pitchFamily="2" charset="0"/>
              </a:rPr>
              <a:t>flákačmi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nemazná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Klenovská</a:t>
            </a:r>
            <a:r>
              <a:rPr lang="en-US" sz="3600" b="1" dirty="0">
                <a:latin typeface="SignPainter-HouseScript" panose="02000006070000020004" pitchFamily="2" charset="0"/>
              </a:rPr>
              <a:t> to </a:t>
            </a:r>
            <a:r>
              <a:rPr lang="en-US" sz="3600" b="1" dirty="0" err="1">
                <a:latin typeface="SignPainter-HouseScript" panose="02000006070000020004" pitchFamily="2" charset="0"/>
              </a:rPr>
              <a:t>folkloristka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žiadnej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výzvy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nebojí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Kocúra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aj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vínko</a:t>
            </a:r>
            <a:r>
              <a:rPr lang="en-US" sz="3600" b="1" dirty="0">
                <a:latin typeface="SignPainter-HouseScript" panose="02000006070000020004" pitchFamily="2" charset="0"/>
              </a:rPr>
              <a:t> do </a:t>
            </a:r>
            <a:r>
              <a:rPr lang="en-US" sz="3600" b="1" dirty="0" err="1">
                <a:latin typeface="SignPainter-HouseScript" panose="02000006070000020004" pitchFamily="2" charset="0"/>
              </a:rPr>
              <a:t>ruky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prídete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dozvuky</a:t>
            </a:r>
            <a:r>
              <a:rPr lang="en-US" sz="3600" b="1" dirty="0">
                <a:latin typeface="SignPainter-HouseScript" panose="02000006070000020004" pitchFamily="2" charset="0"/>
              </a:rPr>
              <a:t>?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Z </a:t>
            </a:r>
            <a:r>
              <a:rPr lang="en-US" sz="3600" b="1" dirty="0" err="1">
                <a:latin typeface="SignPainter-HouseScript" panose="02000006070000020004" pitchFamily="2" charset="0"/>
              </a:rPr>
              <a:t>každej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kaše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vytiahne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nás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a my </a:t>
            </a:r>
            <a:r>
              <a:rPr lang="en-US" sz="3600" b="1" dirty="0" err="1">
                <a:latin typeface="SignPainter-HouseScript" panose="02000006070000020004" pitchFamily="2" charset="0"/>
              </a:rPr>
              <a:t>preto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ľúbime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vás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4ECF9AE5-CAED-C645-9D5E-AF40403249DD}"/>
              </a:ext>
            </a:extLst>
          </p:cNvPr>
          <p:cNvSpPr txBox="1"/>
          <p:nvPr/>
        </p:nvSpPr>
        <p:spPr>
          <a:xfrm>
            <a:off x="3507475" y="0"/>
            <a:ext cx="3610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SignPainter-HouseScript" panose="02000006070000020004" pitchFamily="2" charset="0"/>
              </a:rPr>
              <a:t>Mgr.Gabriela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Antalová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7" name="Grafický objekt 6" descr="Mačka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217FF8A0-1DEB-2845-BF77-A2518D761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36322" y="5502322"/>
            <a:ext cx="1355678" cy="13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24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F8D53448-748A-334F-A1EA-F0DC110B8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770" y="1268678"/>
            <a:ext cx="4179313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3D7FF048-E4D5-CC41-B855-B9BDEA9E0DB6}"/>
              </a:ext>
            </a:extLst>
          </p:cNvPr>
          <p:cNvSpPr txBox="1"/>
          <p:nvPr/>
        </p:nvSpPr>
        <p:spPr>
          <a:xfrm>
            <a:off x="3903259" y="0"/>
            <a:ext cx="2815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SignPainter-HouseScript" panose="02000006070000020004" pitchFamily="2" charset="0"/>
              </a:rPr>
              <a:t>Kristína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Berčíková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sp>
        <p:nvSpPr>
          <p:cNvPr id="5" name="Pravouholník 4">
            <a:extLst>
              <a:ext uri="{FF2B5EF4-FFF2-40B4-BE49-F238E27FC236}">
                <a16:creationId xmlns:a16="http://schemas.microsoft.com/office/drawing/2014/main" xmlns="" id="{AAC9B003-CA4B-FE4E-BAED-5D13EE48ED9E}"/>
              </a:ext>
            </a:extLst>
          </p:cNvPr>
          <p:cNvSpPr/>
          <p:nvPr/>
        </p:nvSpPr>
        <p:spPr>
          <a:xfrm>
            <a:off x="1901588" y="1763244"/>
            <a:ext cx="419441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￼</a:t>
            </a:r>
            <a:endParaRPr lang="en-US" sz="3600" b="1" dirty="0">
              <a:latin typeface="SignPainter-HouseScript" panose="02000006070000020004" pitchFamily="2" charset="0"/>
            </a:endParaRP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O </a:t>
            </a:r>
            <a:r>
              <a:rPr lang="en-US" sz="3600" b="1" dirty="0" err="1">
                <a:latin typeface="SignPainter-HouseScript" panose="02000006070000020004" pitchFamily="2" charset="0"/>
              </a:rPr>
              <a:t>písomkách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prehľad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má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no </a:t>
            </a:r>
            <a:r>
              <a:rPr lang="en-US" sz="3600" b="1" dirty="0" err="1">
                <a:latin typeface="SignPainter-HouseScript" panose="02000006070000020004" pitchFamily="2" charset="0"/>
              </a:rPr>
              <a:t>ťahák</a:t>
            </a:r>
            <a:r>
              <a:rPr lang="en-US" sz="3600" b="1" dirty="0">
                <a:latin typeface="SignPainter-HouseScript" panose="02000006070000020004" pitchFamily="2" charset="0"/>
              </a:rPr>
              <a:t> u </a:t>
            </a:r>
            <a:r>
              <a:rPr lang="en-US" sz="3600" b="1" dirty="0" err="1">
                <a:latin typeface="SignPainter-HouseScript" panose="02000006070000020004" pitchFamily="2" charset="0"/>
              </a:rPr>
              <a:t>nej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nehľadaj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Kika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rada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klebetí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všetkých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posvieti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V </a:t>
            </a:r>
            <a:r>
              <a:rPr lang="en-US" sz="3600" b="1" dirty="0" err="1">
                <a:latin typeface="SignPainter-HouseScript" panose="02000006070000020004" pitchFamily="2" charset="0"/>
              </a:rPr>
              <a:t>posilke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kalórie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spáli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a </a:t>
            </a:r>
            <a:r>
              <a:rPr lang="en-US" sz="3600" b="1" dirty="0" err="1">
                <a:latin typeface="SignPainter-HouseScript" panose="02000006070000020004" pitchFamily="2" charset="0"/>
              </a:rPr>
              <a:t>jej</a:t>
            </a:r>
            <a:r>
              <a:rPr lang="en-US" sz="3600" b="1" dirty="0">
                <a:latin typeface="SignPainter-HouseScript" panose="02000006070000020004" pitchFamily="2" charset="0"/>
              </a:rPr>
              <a:t> torty </a:t>
            </a:r>
            <a:r>
              <a:rPr lang="en-US" sz="3600" b="1" dirty="0" err="1">
                <a:latin typeface="SignPainter-HouseScript" panose="02000006070000020004" pitchFamily="2" charset="0"/>
              </a:rPr>
              <a:t>každý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chváli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  <a:endParaRPr lang="en-US" b="1" dirty="0">
              <a:latin typeface="SignPainter-HouseScript" panose="02000006070000020004" pitchFamily="2" charset="0"/>
            </a:endParaRPr>
          </a:p>
        </p:txBody>
      </p:sp>
      <p:pic>
        <p:nvPicPr>
          <p:cNvPr id="7" name="Grafický objekt 6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3D9B7C9D-340E-974C-BE72-EDFC22339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0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uholník 4">
            <a:extLst>
              <a:ext uri="{FF2B5EF4-FFF2-40B4-BE49-F238E27FC236}">
                <a16:creationId xmlns:a16="http://schemas.microsoft.com/office/drawing/2014/main" xmlns="" id="{1E561A5F-B394-8643-B302-9286B5EE4141}"/>
              </a:ext>
            </a:extLst>
          </p:cNvPr>
          <p:cNvSpPr/>
          <p:nvPr/>
        </p:nvSpPr>
        <p:spPr>
          <a:xfrm>
            <a:off x="1451212" y="1755323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Natálka</a:t>
            </a:r>
            <a:r>
              <a:rPr lang="en-US" sz="3600" b="1" dirty="0">
                <a:latin typeface="SignPainter-HouseScript" panose="02000006070000020004" pitchFamily="2" charset="0"/>
              </a:rPr>
              <a:t> je </a:t>
            </a:r>
            <a:r>
              <a:rPr lang="en-US" sz="3600" b="1" dirty="0" err="1">
                <a:latin typeface="SignPainter-HouseScript" panose="02000006070000020004" pitchFamily="2" charset="0"/>
              </a:rPr>
              <a:t>myška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sivá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hodinách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stále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zíva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Rada </a:t>
            </a:r>
            <a:r>
              <a:rPr lang="en-US" sz="3600" b="1" dirty="0" err="1">
                <a:latin typeface="SignPainter-HouseScript" panose="02000006070000020004" pitchFamily="2" charset="0"/>
              </a:rPr>
              <a:t>kreslí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  <a:r>
              <a:rPr lang="en-US" sz="3600" b="1" dirty="0" err="1">
                <a:latin typeface="SignPainter-HouseScript" panose="02000006070000020004" pitchFamily="2" charset="0"/>
              </a:rPr>
              <a:t>maľuje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romantické</a:t>
            </a:r>
            <a:r>
              <a:rPr lang="en-US" sz="3600" b="1" dirty="0">
                <a:latin typeface="SignPainter-HouseScript" panose="02000006070000020004" pitchFamily="2" charset="0"/>
              </a:rPr>
              <a:t> filmy </a:t>
            </a:r>
            <a:r>
              <a:rPr lang="en-US" sz="3600" b="1" dirty="0" err="1">
                <a:latin typeface="SignPainter-HouseScript" panose="02000006070000020004" pitchFamily="2" charset="0"/>
              </a:rPr>
              <a:t>zbožňuje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Na </a:t>
            </a:r>
            <a:r>
              <a:rPr lang="en-US" sz="3600" b="1" dirty="0" err="1">
                <a:latin typeface="SignPainter-HouseScript" panose="02000006070000020004" pitchFamily="2" charset="0"/>
              </a:rPr>
              <a:t>intráku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ona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býva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pred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každou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písomkou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tam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skrýva</a:t>
            </a:r>
            <a:endParaRPr lang="en-US" sz="2400" b="1" dirty="0">
              <a:latin typeface="SignPainter-HouseScript" panose="02000006070000020004" pitchFamily="2" charset="0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4E6A2BF4-36C6-2248-BF7D-4B7205F8C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584" y="1314000"/>
            <a:ext cx="4179327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xmlns="" id="{F0D2B897-48BA-D441-AA19-51F705FEBD45}"/>
              </a:ext>
            </a:extLst>
          </p:cNvPr>
          <p:cNvSpPr txBox="1"/>
          <p:nvPr/>
        </p:nvSpPr>
        <p:spPr>
          <a:xfrm>
            <a:off x="3775880" y="0"/>
            <a:ext cx="2887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SignPainter-HouseScript" panose="02000006070000020004" pitchFamily="2" charset="0"/>
              </a:rPr>
              <a:t>Natália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Debnárová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9" name="Grafický objekt 8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D0D50BC9-AE10-094F-9B86-6A74722F5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5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A60B7C6D-F26A-FD4F-A65C-FA50F9B46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66" y="1288800"/>
            <a:ext cx="4179334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06620925-04E2-DD45-AEE9-297DBC60B6E1}"/>
              </a:ext>
            </a:extLst>
          </p:cNvPr>
          <p:cNvSpPr txBox="1"/>
          <p:nvPr/>
        </p:nvSpPr>
        <p:spPr>
          <a:xfrm>
            <a:off x="1978251" y="2019869"/>
            <a:ext cx="440216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Široký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úsmev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  <a:r>
              <a:rPr lang="en-US" sz="3600" b="1" dirty="0" err="1">
                <a:latin typeface="SignPainter-HouseScript" panose="02000006070000020004" pitchFamily="2" charset="0"/>
              </a:rPr>
              <a:t>výrazný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hlas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horách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trávi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voľný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čas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Testy </a:t>
            </a:r>
            <a:r>
              <a:rPr lang="en-US" sz="3600" b="1" dirty="0" err="1">
                <a:latin typeface="SignPainter-HouseScript" panose="02000006070000020004" pitchFamily="2" charset="0"/>
              </a:rPr>
              <a:t>písať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odmieta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radšej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vydá</a:t>
            </a:r>
            <a:r>
              <a:rPr lang="en-US" sz="3600" b="1" dirty="0">
                <a:latin typeface="SignPainter-HouseScript" panose="02000006070000020004" pitchFamily="2" charset="0"/>
              </a:rPr>
              <a:t> do </a:t>
            </a:r>
            <a:r>
              <a:rPr lang="en-US" sz="3600" b="1" dirty="0" err="1">
                <a:latin typeface="SignPainter-HouseScript" panose="02000006070000020004" pitchFamily="2" charset="0"/>
              </a:rPr>
              <a:t>sveta</a:t>
            </a:r>
            <a:r>
              <a:rPr lang="en-US" sz="3600" b="1" dirty="0">
                <a:latin typeface="SignPainter-HouseScript" panose="02000006070000020004" pitchFamily="2" charset="0"/>
              </a:rPr>
              <a:t>.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Lucka</a:t>
            </a:r>
            <a:r>
              <a:rPr lang="en-US" sz="3600" b="1" dirty="0">
                <a:latin typeface="SignPainter-HouseScript" panose="02000006070000020004" pitchFamily="2" charset="0"/>
              </a:rPr>
              <a:t> je </a:t>
            </a:r>
            <a:r>
              <a:rPr lang="en-US" sz="3600" b="1" dirty="0" err="1">
                <a:latin typeface="SignPainter-HouseScript" panose="02000006070000020004" pitchFamily="2" charset="0"/>
              </a:rPr>
              <a:t>heľpianska</a:t>
            </a:r>
            <a:r>
              <a:rPr lang="en-US" sz="3600" b="1" dirty="0">
                <a:latin typeface="SignPainter-HouseScript" panose="02000006070000020004" pitchFamily="2" charset="0"/>
              </a:rPr>
              <a:t> deva,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zaspieva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  <a:r>
              <a:rPr lang="en-US" sz="3600" b="1" dirty="0" err="1">
                <a:latin typeface="SignPainter-HouseScript" panose="02000006070000020004" pitchFamily="2" charset="0"/>
              </a:rPr>
              <a:t>ponalieva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2822F7F0-F5FC-C149-8D61-9F63A2D8711C}"/>
              </a:ext>
            </a:extLst>
          </p:cNvPr>
          <p:cNvSpPr txBox="1"/>
          <p:nvPr/>
        </p:nvSpPr>
        <p:spPr>
          <a:xfrm>
            <a:off x="4179334" y="109182"/>
            <a:ext cx="2012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SignPainter-HouseScript" panose="02000006070000020004" pitchFamily="2" charset="0"/>
              </a:rPr>
              <a:t>Lucia </a:t>
            </a:r>
            <a:r>
              <a:rPr lang="en-US" sz="3600" b="1" dirty="0" err="1">
                <a:latin typeface="SignPainter-HouseScript" panose="02000006070000020004" pitchFamily="2" charset="0"/>
              </a:rPr>
              <a:t>Fiľová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5" name="Grafický objekt 4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E8407BBE-767A-894B-93A6-CC958AD25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8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06A48547-ADAE-B741-9A73-B5A5CDB78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8" y="1288800"/>
            <a:ext cx="4179312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00F6788D-C8FD-FD4D-A33C-7D98E1FA721C}"/>
              </a:ext>
            </a:extLst>
          </p:cNvPr>
          <p:cNvSpPr txBox="1"/>
          <p:nvPr/>
        </p:nvSpPr>
        <p:spPr>
          <a:xfrm>
            <a:off x="2204974" y="2080153"/>
            <a:ext cx="502894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Naša</a:t>
            </a:r>
            <a:r>
              <a:rPr lang="en-US" sz="3600" b="1" dirty="0">
                <a:latin typeface="SignPainter-HouseScript" panose="02000006070000020004" pitchFamily="2" charset="0"/>
              </a:rPr>
              <a:t> Boba </a:t>
            </a:r>
            <a:r>
              <a:rPr lang="en-US" sz="3600" b="1" dirty="0" err="1">
                <a:latin typeface="SignPainter-HouseScript" panose="02000006070000020004" pitchFamily="2" charset="0"/>
              </a:rPr>
              <a:t>vždy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smeje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priváte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domácu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rada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ti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naleje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Dievča</a:t>
            </a:r>
            <a:r>
              <a:rPr lang="en-US" sz="3600" b="1" dirty="0">
                <a:latin typeface="SignPainter-HouseScript" panose="02000006070000020004" pitchFamily="2" charset="0"/>
              </a:rPr>
              <a:t> z </a:t>
            </a:r>
            <a:r>
              <a:rPr lang="en-US" sz="3600" b="1" dirty="0" err="1">
                <a:latin typeface="SignPainter-HouseScript" panose="02000006070000020004" pitchFamily="2" charset="0"/>
              </a:rPr>
              <a:t>Heľpy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ona</a:t>
            </a:r>
            <a:r>
              <a:rPr lang="en-US" sz="3600" b="1" dirty="0">
                <a:latin typeface="SignPainter-HouseScript" panose="02000006070000020004" pitchFamily="2" charset="0"/>
              </a:rPr>
              <a:t> je, 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nechýba</a:t>
            </a:r>
            <a:r>
              <a:rPr lang="en-US" sz="3600" b="1" dirty="0">
                <a:latin typeface="SignPainter-HouseScript" panose="02000006070000020004" pitchFamily="2" charset="0"/>
              </a:rPr>
              <a:t> tam, </a:t>
            </a:r>
            <a:r>
              <a:rPr lang="en-US" sz="3600" b="1" dirty="0" err="1">
                <a:latin typeface="SignPainter-HouseScript" panose="02000006070000020004" pitchFamily="2" charset="0"/>
              </a:rPr>
              <a:t>kde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sa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športuje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Behá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  <a:r>
              <a:rPr lang="en-US" sz="3600" b="1" dirty="0" err="1">
                <a:latin typeface="SignPainter-HouseScript" panose="02000006070000020004" pitchFamily="2" charset="0"/>
              </a:rPr>
              <a:t>skáče</a:t>
            </a:r>
            <a:r>
              <a:rPr lang="en-US" sz="3600" b="1" dirty="0">
                <a:latin typeface="SignPainter-HouseScript" panose="02000006070000020004" pitchFamily="2" charset="0"/>
              </a:rPr>
              <a:t>, </a:t>
            </a:r>
            <a:r>
              <a:rPr lang="en-US" sz="3600" b="1" dirty="0" err="1">
                <a:latin typeface="SignPainter-HouseScript" panose="02000006070000020004" pitchFamily="2" charset="0"/>
              </a:rPr>
              <a:t>tancuje</a:t>
            </a:r>
            <a:r>
              <a:rPr lang="en-US" sz="36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3600" b="1" dirty="0" err="1">
                <a:latin typeface="SignPainter-HouseScript" panose="02000006070000020004" pitchFamily="2" charset="0"/>
              </a:rPr>
              <a:t>turistiku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miluje</a:t>
            </a:r>
            <a:r>
              <a:rPr lang="en-US" sz="3600" b="1" dirty="0">
                <a:latin typeface="SignPainter-HouseScript" panose="02000006070000020004" pitchFamily="2" charset="0"/>
              </a:rPr>
              <a:t>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2D3495AA-6518-3347-A83E-DE52581D6541}"/>
              </a:ext>
            </a:extLst>
          </p:cNvPr>
          <p:cNvSpPr txBox="1"/>
          <p:nvPr/>
        </p:nvSpPr>
        <p:spPr>
          <a:xfrm>
            <a:off x="3739486" y="0"/>
            <a:ext cx="2810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SignPainter-HouseScript" panose="02000006070000020004" pitchFamily="2" charset="0"/>
              </a:rPr>
              <a:t>Barbora</a:t>
            </a:r>
            <a:r>
              <a:rPr lang="en-US" sz="3600" b="1" dirty="0">
                <a:latin typeface="SignPainter-HouseScript" panose="02000006070000020004" pitchFamily="2" charset="0"/>
              </a:rPr>
              <a:t> </a:t>
            </a:r>
            <a:r>
              <a:rPr lang="en-US" sz="3600" b="1" dirty="0" err="1">
                <a:latin typeface="SignPainter-HouseScript" panose="02000006070000020004" pitchFamily="2" charset="0"/>
              </a:rPr>
              <a:t>Gigacová</a:t>
            </a:r>
            <a:endParaRPr lang="en-US" sz="3600" b="1" dirty="0">
              <a:latin typeface="SignPainter-HouseScript" panose="02000006070000020004" pitchFamily="2" charset="0"/>
            </a:endParaRPr>
          </a:p>
        </p:txBody>
      </p:sp>
      <p:pic>
        <p:nvPicPr>
          <p:cNvPr id="5" name="Grafický objekt 4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9A17D980-AEA1-C043-B607-00BB8BD88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9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uholník 1">
            <a:extLst>
              <a:ext uri="{FF2B5EF4-FFF2-40B4-BE49-F238E27FC236}">
                <a16:creationId xmlns:a16="http://schemas.microsoft.com/office/drawing/2014/main" xmlns="" id="{004732A2-98AC-0C43-A5A5-1F52CBD3A715}"/>
              </a:ext>
            </a:extLst>
          </p:cNvPr>
          <p:cNvSpPr/>
          <p:nvPr/>
        </p:nvSpPr>
        <p:spPr>
          <a:xfrm>
            <a:off x="918949" y="1468722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>
                <a:latin typeface="SignPainter-HouseScript" panose="02000006070000020004" pitchFamily="2" charset="0"/>
              </a:rPr>
              <a:t>Počuli</a:t>
            </a:r>
            <a:r>
              <a:rPr lang="en-US" sz="4000" b="1" dirty="0">
                <a:latin typeface="SignPainter-HouseScript" panose="02000006070000020004" pitchFamily="2" charset="0"/>
              </a:rPr>
              <a:t> </a:t>
            </a:r>
            <a:r>
              <a:rPr lang="en-US" sz="4000" b="1" dirty="0" err="1">
                <a:latin typeface="SignPainter-HouseScript" panose="02000006070000020004" pitchFamily="2" charset="0"/>
              </a:rPr>
              <a:t>ste</a:t>
            </a:r>
            <a:r>
              <a:rPr lang="en-US" sz="4000" b="1" dirty="0">
                <a:latin typeface="SignPainter-HouseScript" panose="02000006070000020004" pitchFamily="2" charset="0"/>
              </a:rPr>
              <a:t> </a:t>
            </a:r>
            <a:r>
              <a:rPr lang="en-US" sz="4000" b="1" dirty="0" err="1">
                <a:latin typeface="SignPainter-HouseScript" panose="02000006070000020004" pitchFamily="2" charset="0"/>
              </a:rPr>
              <a:t>meno</a:t>
            </a:r>
            <a:r>
              <a:rPr lang="en-US" sz="4000" b="1" dirty="0">
                <a:latin typeface="SignPainter-HouseScript" panose="02000006070000020004" pitchFamily="2" charset="0"/>
              </a:rPr>
              <a:t> Hank?</a:t>
            </a:r>
          </a:p>
          <a:p>
            <a:pPr algn="ctr"/>
            <a:r>
              <a:rPr lang="en-US" sz="4000" b="1" dirty="0">
                <a:latin typeface="SignPainter-HouseScript" panose="02000006070000020004" pitchFamily="2" charset="0"/>
              </a:rPr>
              <a:t>On je s </a:t>
            </a:r>
            <a:r>
              <a:rPr lang="en-US" sz="4000" b="1" dirty="0" err="1">
                <a:latin typeface="SignPainter-HouseScript" panose="02000006070000020004" pitchFamily="2" charset="0"/>
              </a:rPr>
              <a:t>každým</a:t>
            </a:r>
            <a:r>
              <a:rPr lang="en-US" sz="4000" b="1" dirty="0">
                <a:latin typeface="SignPainter-HouseScript" panose="02000006070000020004" pitchFamily="2" charset="0"/>
              </a:rPr>
              <a:t> </a:t>
            </a:r>
            <a:r>
              <a:rPr lang="en-US" sz="4000" b="1" dirty="0" err="1">
                <a:latin typeface="SignPainter-HouseScript" panose="02000006070000020004" pitchFamily="2" charset="0"/>
              </a:rPr>
              <a:t>kamarát</a:t>
            </a:r>
            <a:r>
              <a:rPr lang="en-US" sz="40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4000" b="1" dirty="0" err="1">
                <a:latin typeface="SignPainter-HouseScript" panose="02000006070000020004" pitchFamily="2" charset="0"/>
              </a:rPr>
              <a:t>Všetko</a:t>
            </a:r>
            <a:r>
              <a:rPr lang="en-US" sz="4000" b="1" dirty="0">
                <a:latin typeface="SignPainter-HouseScript" panose="02000006070000020004" pitchFamily="2" charset="0"/>
              </a:rPr>
              <a:t> </a:t>
            </a:r>
            <a:r>
              <a:rPr lang="en-US" sz="4000" b="1" dirty="0" err="1">
                <a:latin typeface="SignPainter-HouseScript" panose="02000006070000020004" pitchFamily="2" charset="0"/>
              </a:rPr>
              <a:t>počul</a:t>
            </a:r>
            <a:r>
              <a:rPr lang="en-US" sz="4000" b="1" dirty="0">
                <a:latin typeface="SignPainter-HouseScript" panose="02000006070000020004" pitchFamily="2" charset="0"/>
              </a:rPr>
              <a:t>, </a:t>
            </a:r>
            <a:r>
              <a:rPr lang="en-US" sz="4000" b="1" dirty="0" err="1">
                <a:latin typeface="SignPainter-HouseScript" panose="02000006070000020004" pitchFamily="2" charset="0"/>
              </a:rPr>
              <a:t>všade</a:t>
            </a:r>
            <a:r>
              <a:rPr lang="en-US" sz="4000" b="1" dirty="0">
                <a:latin typeface="SignPainter-HouseScript" panose="02000006070000020004" pitchFamily="2" charset="0"/>
              </a:rPr>
              <a:t> je,</a:t>
            </a:r>
          </a:p>
          <a:p>
            <a:pPr algn="ctr"/>
            <a:r>
              <a:rPr lang="en-US" sz="4000" b="1" dirty="0">
                <a:latin typeface="SignPainter-HouseScript" panose="02000006070000020004" pitchFamily="2" charset="0"/>
              </a:rPr>
              <a:t>do </a:t>
            </a:r>
            <a:r>
              <a:rPr lang="en-US" sz="4000" b="1" dirty="0" err="1">
                <a:latin typeface="SignPainter-HouseScript" panose="02000006070000020004" pitchFamily="2" charset="0"/>
              </a:rPr>
              <a:t>novín</a:t>
            </a:r>
            <a:r>
              <a:rPr lang="en-US" sz="4000" b="1" dirty="0">
                <a:latin typeface="SignPainter-HouseScript" panose="02000006070000020004" pitchFamily="2" charset="0"/>
              </a:rPr>
              <a:t> to </a:t>
            </a:r>
            <a:r>
              <a:rPr lang="en-US" sz="4000" b="1" dirty="0" err="1">
                <a:latin typeface="SignPainter-HouseScript" panose="02000006070000020004" pitchFamily="2" charset="0"/>
              </a:rPr>
              <a:t>spisuje</a:t>
            </a:r>
            <a:r>
              <a:rPr lang="en-US" sz="4000" b="1" dirty="0">
                <a:latin typeface="SignPainter-HouseScript" panose="02000006070000020004" pitchFamily="2" charset="0"/>
              </a:rPr>
              <a:t>.</a:t>
            </a:r>
          </a:p>
          <a:p>
            <a:pPr algn="ctr"/>
            <a:r>
              <a:rPr lang="en-US" sz="4000" b="1" dirty="0" err="1">
                <a:latin typeface="SignPainter-HouseScript" panose="02000006070000020004" pitchFamily="2" charset="0"/>
              </a:rPr>
              <a:t>Či</a:t>
            </a:r>
            <a:r>
              <a:rPr lang="en-US" sz="4000" b="1" dirty="0">
                <a:latin typeface="SignPainter-HouseScript" panose="02000006070000020004" pitchFamily="2" charset="0"/>
              </a:rPr>
              <a:t> je to hoax </a:t>
            </a:r>
            <a:r>
              <a:rPr lang="en-US" sz="4000" b="1" dirty="0" err="1">
                <a:latin typeface="SignPainter-HouseScript" panose="02000006070000020004" pitchFamily="2" charset="0"/>
              </a:rPr>
              <a:t>alebo</a:t>
            </a:r>
            <a:r>
              <a:rPr lang="en-US" sz="4000" b="1" dirty="0">
                <a:latin typeface="SignPainter-HouseScript" panose="02000006070000020004" pitchFamily="2" charset="0"/>
              </a:rPr>
              <a:t> </a:t>
            </a:r>
            <a:r>
              <a:rPr lang="en-US" sz="4000" b="1" dirty="0" err="1">
                <a:latin typeface="SignPainter-HouseScript" panose="02000006070000020004" pitchFamily="2" charset="0"/>
              </a:rPr>
              <a:t>pravda</a:t>
            </a:r>
            <a:r>
              <a:rPr lang="en-US" sz="4000" b="1" dirty="0">
                <a:latin typeface="SignPainter-HouseScript" panose="02000006070000020004" pitchFamily="2" charset="0"/>
              </a:rPr>
              <a:t>,</a:t>
            </a:r>
          </a:p>
          <a:p>
            <a:pPr algn="ctr"/>
            <a:r>
              <a:rPr lang="en-US" sz="4000" b="1" dirty="0">
                <a:latin typeface="SignPainter-HouseScript" panose="02000006070000020004" pitchFamily="2" charset="0"/>
              </a:rPr>
              <a:t>s </a:t>
            </a:r>
            <a:r>
              <a:rPr lang="en-US" sz="4000" b="1" dirty="0" err="1">
                <a:latin typeface="SignPainter-HouseScript" panose="02000006070000020004" pitchFamily="2" charset="0"/>
              </a:rPr>
              <a:t>Maťom</a:t>
            </a:r>
            <a:r>
              <a:rPr lang="en-US" sz="4000" b="1" dirty="0">
                <a:latin typeface="SignPainter-HouseScript" panose="02000006070000020004" pitchFamily="2" charset="0"/>
              </a:rPr>
              <a:t> </a:t>
            </a:r>
            <a:r>
              <a:rPr lang="en-US" sz="4000" b="1" dirty="0" err="1">
                <a:latin typeface="SignPainter-HouseScript" panose="02000006070000020004" pitchFamily="2" charset="0"/>
              </a:rPr>
              <a:t>našim</a:t>
            </a:r>
            <a:r>
              <a:rPr lang="en-US" sz="4000" b="1" dirty="0">
                <a:latin typeface="SignPainter-HouseScript" panose="02000006070000020004" pitchFamily="2" charset="0"/>
              </a:rPr>
              <a:t> je </a:t>
            </a:r>
            <a:r>
              <a:rPr lang="en-US" sz="4000" b="1" dirty="0" err="1">
                <a:latin typeface="SignPainter-HouseScript" panose="02000006070000020004" pitchFamily="2" charset="0"/>
              </a:rPr>
              <a:t>vždy</a:t>
            </a:r>
            <a:r>
              <a:rPr lang="en-US" sz="4000" b="1" dirty="0">
                <a:latin typeface="SignPainter-HouseScript" panose="02000006070000020004" pitchFamily="2" charset="0"/>
              </a:rPr>
              <a:t> </a:t>
            </a:r>
          </a:p>
          <a:p>
            <a:pPr algn="ctr"/>
            <a:r>
              <a:rPr lang="en-US" sz="4000" b="1" dirty="0" err="1">
                <a:latin typeface="SignPainter-HouseScript" panose="02000006070000020004" pitchFamily="2" charset="0"/>
              </a:rPr>
              <a:t>sranda</a:t>
            </a:r>
            <a:r>
              <a:rPr lang="en-US" sz="4000" b="1" dirty="0">
                <a:latin typeface="SignPainter-HouseScript" panose="02000006070000020004" pitchFamily="2" charset="0"/>
              </a:rPr>
              <a:t>.</a:t>
            </a:r>
            <a:endParaRPr lang="en-US" b="1" dirty="0">
              <a:latin typeface="SignPainter-HouseScript" panose="02000006070000020004" pitchFamily="2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F595DB45-B75E-D84C-884F-14814F03F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687" y="1288800"/>
            <a:ext cx="4179313" cy="556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EA599A31-597A-2440-B74C-A74681B1B51A}"/>
              </a:ext>
            </a:extLst>
          </p:cNvPr>
          <p:cNvSpPr txBox="1"/>
          <p:nvPr/>
        </p:nvSpPr>
        <p:spPr>
          <a:xfrm>
            <a:off x="4203510" y="0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SignPainter-HouseScript" panose="02000006070000020004" pitchFamily="2" charset="0"/>
              </a:rPr>
              <a:t>Matej Hank</a:t>
            </a:r>
          </a:p>
        </p:txBody>
      </p:sp>
      <p:pic>
        <p:nvPicPr>
          <p:cNvPr id="6" name="Grafický objekt 5" descr="Kaluž výplň plnou farbou">
            <a:hlinkClick r:id="rId3" action="ppaction://hlinksldjump"/>
            <a:extLst>
              <a:ext uri="{FF2B5EF4-FFF2-40B4-BE49-F238E27FC236}">
                <a16:creationId xmlns:a16="http://schemas.microsoft.com/office/drawing/2014/main" xmlns="" id="{95DED156-B32E-0C4A-BF2D-B4E67240D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8322" y="2958109"/>
            <a:ext cx="1214694" cy="12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9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 marketing plan">
  <a:themeElements>
    <a:clrScheme name="Simple Light">
      <a:dk1>
        <a:srgbClr val="434343"/>
      </a:dk1>
      <a:lt1>
        <a:srgbClr val="FFFFFF"/>
      </a:lt1>
      <a:dk2>
        <a:srgbClr val="07630B"/>
      </a:dk2>
      <a:lt2>
        <a:srgbClr val="77C63D"/>
      </a:lt2>
      <a:accent1>
        <a:srgbClr val="77C63D"/>
      </a:accent1>
      <a:accent2>
        <a:srgbClr val="A8B2D7"/>
      </a:accent2>
      <a:accent3>
        <a:srgbClr val="9FE8B1"/>
      </a:accent3>
      <a:accent4>
        <a:srgbClr val="9EDCDA"/>
      </a:accent4>
      <a:accent5>
        <a:srgbClr val="7F7DC4"/>
      </a:accent5>
      <a:accent6>
        <a:srgbClr val="75DC6F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marketing plan" id="{0A4D564D-8F83-FD43-95FC-339EC0559534}" vid="{225911AA-20FB-704D-8EBA-4B3E893A4AF5}"/>
    </a:ext>
  </a:extLst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 marketing plan</Template>
  <TotalTime>2091</TotalTime>
  <Words>1012</Words>
  <Application>Microsoft Office PowerPoint</Application>
  <PresentationFormat>Širokouhlá</PresentationFormat>
  <Paragraphs>234</Paragraphs>
  <Slides>29</Slides>
  <Notes>0</Notes>
  <HiddenSlides>26</HiddenSlides>
  <MMClips>0</MMClips>
  <ScaleCrop>false</ScaleCrop>
  <HeadingPairs>
    <vt:vector size="6" baseType="variant">
      <vt:variant>
        <vt:lpstr>Použité písma</vt:lpstr>
      </vt:variant>
      <vt:variant>
        <vt:i4>11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29</vt:i4>
      </vt:variant>
    </vt:vector>
  </HeadingPairs>
  <TitlesOfParts>
    <vt:vector size="42" baseType="lpstr">
      <vt:lpstr>APPLE CHANCERY</vt:lpstr>
      <vt:lpstr>Arial</vt:lpstr>
      <vt:lpstr>BIG CASLON MEDIUM</vt:lpstr>
      <vt:lpstr>Fira Sans Extra Condensed Medium</vt:lpstr>
      <vt:lpstr>Josefin Sans</vt:lpstr>
      <vt:lpstr>Open Sans</vt:lpstr>
      <vt:lpstr>Open Sans SemiBold</vt:lpstr>
      <vt:lpstr>Overpass Black</vt:lpstr>
      <vt:lpstr>Proxima Nova</vt:lpstr>
      <vt:lpstr>Proxima Nova Semibold</vt:lpstr>
      <vt:lpstr>SignPainter-HouseScript</vt:lpstr>
      <vt:lpstr>Green marketing plan</vt:lpstr>
      <vt:lpstr>Slidesgo Final Pages</vt:lpstr>
      <vt:lpstr>E-Tablo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E-Tablo</dc:title>
  <dc:creator>Paulína Heretová</dc:creator>
  <cp:lastModifiedBy>Juraj Remeň</cp:lastModifiedBy>
  <cp:revision>3</cp:revision>
  <dcterms:created xsi:type="dcterms:W3CDTF">2022-06-21T07:38:06Z</dcterms:created>
  <dcterms:modified xsi:type="dcterms:W3CDTF">2022-06-24T08:46:11Z</dcterms:modified>
</cp:coreProperties>
</file>