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9283B-A792-4E07-8EC7-61EE6A56DDA3}" v="497" dt="2020-10-04T09:12:46.018"/>
    <p1510:client id="{A464E15E-99AE-20BB-20A8-39FFF2205B47}" v="88" dt="2020-10-29T10:49:08.591"/>
    <p1510:client id="{F0255A32-53EE-0382-4EC4-75A6FE5C79C9}" v="1326" dt="2020-10-04T11:29:3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Prokopiak" userId="S::u367@spnr350.onmicrosoft.com::52cf9c46-9847-4aff-a1d8-74bd6853ff8a" providerId="AD" clId="Web-{53C9283B-A792-4E07-8EC7-61EE6A56DDA3}"/>
    <pc:docChg chg="addSld modSld">
      <pc:chgData name="Mikołaj Prokopiak" userId="S::u367@spnr350.onmicrosoft.com::52cf9c46-9847-4aff-a1d8-74bd6853ff8a" providerId="AD" clId="Web-{53C9283B-A792-4E07-8EC7-61EE6A56DDA3}" dt="2020-10-04T09:12:46.018" v="493"/>
      <pc:docMkLst>
        <pc:docMk/>
      </pc:docMkLst>
      <pc:sldChg chg="modSp">
        <pc:chgData name="Mikołaj Prokopiak" userId="S::u367@spnr350.onmicrosoft.com::52cf9c46-9847-4aff-a1d8-74bd6853ff8a" providerId="AD" clId="Web-{53C9283B-A792-4E07-8EC7-61EE6A56DDA3}" dt="2020-10-04T08:15:04.943" v="28" actId="20577"/>
        <pc:sldMkLst>
          <pc:docMk/>
          <pc:sldMk cId="650317164" sldId="256"/>
        </pc:sldMkLst>
        <pc:spChg chg="mod">
          <ac:chgData name="Mikołaj Prokopiak" userId="S::u367@spnr350.onmicrosoft.com::52cf9c46-9847-4aff-a1d8-74bd6853ff8a" providerId="AD" clId="Web-{53C9283B-A792-4E07-8EC7-61EE6A56DDA3}" dt="2020-10-04T08:14:23.504" v="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ikołaj Prokopiak" userId="S::u367@spnr350.onmicrosoft.com::52cf9c46-9847-4aff-a1d8-74bd6853ff8a" providerId="AD" clId="Web-{53C9283B-A792-4E07-8EC7-61EE6A56DDA3}" dt="2020-10-04T08:15:04.943" v="28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 new">
        <pc:chgData name="Mikołaj Prokopiak" userId="S::u367@spnr350.onmicrosoft.com::52cf9c46-9847-4aff-a1d8-74bd6853ff8a" providerId="AD" clId="Web-{53C9283B-A792-4E07-8EC7-61EE6A56DDA3}" dt="2020-10-04T08:52:02.473" v="359" actId="20577"/>
        <pc:sldMkLst>
          <pc:docMk/>
          <pc:sldMk cId="433808017" sldId="257"/>
        </pc:sldMkLst>
        <pc:spChg chg="mod">
          <ac:chgData name="Mikołaj Prokopiak" userId="S::u367@spnr350.onmicrosoft.com::52cf9c46-9847-4aff-a1d8-74bd6853ff8a" providerId="AD" clId="Web-{53C9283B-A792-4E07-8EC7-61EE6A56DDA3}" dt="2020-10-04T08:18:22.887" v="69" actId="20577"/>
          <ac:spMkLst>
            <pc:docMk/>
            <pc:sldMk cId="433808017" sldId="257"/>
            <ac:spMk id="2" creationId="{73FD4E1B-33EB-4863-877C-209C78CC9115}"/>
          </ac:spMkLst>
        </pc:spChg>
        <pc:spChg chg="mod">
          <ac:chgData name="Mikołaj Prokopiak" userId="S::u367@spnr350.onmicrosoft.com::52cf9c46-9847-4aff-a1d8-74bd6853ff8a" providerId="AD" clId="Web-{53C9283B-A792-4E07-8EC7-61EE6A56DDA3}" dt="2020-10-04T08:52:02.473" v="359" actId="20577"/>
          <ac:spMkLst>
            <pc:docMk/>
            <pc:sldMk cId="433808017" sldId="257"/>
            <ac:spMk id="3" creationId="{C7DFF35E-CFC3-459C-A8E1-ECA6C4A775EA}"/>
          </ac:spMkLst>
        </pc:spChg>
      </pc:sldChg>
      <pc:sldChg chg="addSp delSp modSp new">
        <pc:chgData name="Mikołaj Prokopiak" userId="S::u367@spnr350.onmicrosoft.com::52cf9c46-9847-4aff-a1d8-74bd6853ff8a" providerId="AD" clId="Web-{53C9283B-A792-4E07-8EC7-61EE6A56DDA3}" dt="2020-10-04T09:05:28.029" v="475" actId="14100"/>
        <pc:sldMkLst>
          <pc:docMk/>
          <pc:sldMk cId="1517386466" sldId="258"/>
        </pc:sldMkLst>
        <pc:spChg chg="mod">
          <ac:chgData name="Mikołaj Prokopiak" userId="S::u367@spnr350.onmicrosoft.com::52cf9c46-9847-4aff-a1d8-74bd6853ff8a" providerId="AD" clId="Web-{53C9283B-A792-4E07-8EC7-61EE6A56DDA3}" dt="2020-10-04T09:02:39.980" v="411" actId="20577"/>
          <ac:spMkLst>
            <pc:docMk/>
            <pc:sldMk cId="1517386466" sldId="258"/>
            <ac:spMk id="2" creationId="{EB47413D-E259-4551-8CE1-26475E8A54A5}"/>
          </ac:spMkLst>
        </pc:spChg>
        <pc:spChg chg="del">
          <ac:chgData name="Mikołaj Prokopiak" userId="S::u367@spnr350.onmicrosoft.com::52cf9c46-9847-4aff-a1d8-74bd6853ff8a" providerId="AD" clId="Web-{53C9283B-A792-4E07-8EC7-61EE6A56DDA3}" dt="2020-10-04T09:03:34.168" v="414"/>
          <ac:spMkLst>
            <pc:docMk/>
            <pc:sldMk cId="1517386466" sldId="258"/>
            <ac:spMk id="3" creationId="{F6717F17-DD1B-4483-99E4-EF16F9393291}"/>
          </ac:spMkLst>
        </pc:spChg>
        <pc:spChg chg="add mod">
          <ac:chgData name="Mikołaj Prokopiak" userId="S::u367@spnr350.onmicrosoft.com::52cf9c46-9847-4aff-a1d8-74bd6853ff8a" providerId="AD" clId="Web-{53C9283B-A792-4E07-8EC7-61EE6A56DDA3}" dt="2020-10-04T09:04:36.903" v="464" actId="1076"/>
          <ac:spMkLst>
            <pc:docMk/>
            <pc:sldMk cId="1517386466" sldId="258"/>
            <ac:spMk id="5" creationId="{6EE8BB05-F6D9-4224-83F6-6D77CE2B2972}"/>
          </ac:spMkLst>
        </pc:spChg>
        <pc:picChg chg="add mod ord">
          <ac:chgData name="Mikołaj Prokopiak" userId="S::u367@spnr350.onmicrosoft.com::52cf9c46-9847-4aff-a1d8-74bd6853ff8a" providerId="AD" clId="Web-{53C9283B-A792-4E07-8EC7-61EE6A56DDA3}" dt="2020-10-04T09:03:41.574" v="416" actId="1076"/>
          <ac:picMkLst>
            <pc:docMk/>
            <pc:sldMk cId="1517386466" sldId="258"/>
            <ac:picMk id="4" creationId="{BA572FCB-B851-479C-8F6E-C1F993593746}"/>
          </ac:picMkLst>
        </pc:picChg>
        <pc:cxnChg chg="add mod">
          <ac:chgData name="Mikołaj Prokopiak" userId="S::u367@spnr350.onmicrosoft.com::52cf9c46-9847-4aff-a1d8-74bd6853ff8a" providerId="AD" clId="Web-{53C9283B-A792-4E07-8EC7-61EE6A56DDA3}" dt="2020-10-04T09:04:57.934" v="468" actId="14100"/>
          <ac:cxnSpMkLst>
            <pc:docMk/>
            <pc:sldMk cId="1517386466" sldId="258"/>
            <ac:cxnSpMk id="6" creationId="{6936A633-771B-49E7-BACD-434A4371E33F}"/>
          </ac:cxnSpMkLst>
        </pc:cxnChg>
        <pc:cxnChg chg="add mod">
          <ac:chgData name="Mikołaj Prokopiak" userId="S::u367@spnr350.onmicrosoft.com::52cf9c46-9847-4aff-a1d8-74bd6853ff8a" providerId="AD" clId="Web-{53C9283B-A792-4E07-8EC7-61EE6A56DDA3}" dt="2020-10-04T09:05:11.685" v="472" actId="14100"/>
          <ac:cxnSpMkLst>
            <pc:docMk/>
            <pc:sldMk cId="1517386466" sldId="258"/>
            <ac:cxnSpMk id="7" creationId="{7392FDC7-5A8C-452E-A293-29CF75B63465}"/>
          </ac:cxnSpMkLst>
        </pc:cxnChg>
        <pc:cxnChg chg="add mod">
          <ac:chgData name="Mikołaj Prokopiak" userId="S::u367@spnr350.onmicrosoft.com::52cf9c46-9847-4aff-a1d8-74bd6853ff8a" providerId="AD" clId="Web-{53C9283B-A792-4E07-8EC7-61EE6A56DDA3}" dt="2020-10-04T09:05:28.029" v="475" actId="14100"/>
          <ac:cxnSpMkLst>
            <pc:docMk/>
            <pc:sldMk cId="1517386466" sldId="258"/>
            <ac:cxnSpMk id="8" creationId="{6AD0F1E9-968B-4A26-A657-A73F3C935B24}"/>
          </ac:cxnSpMkLst>
        </pc:cxnChg>
      </pc:sldChg>
      <pc:sldChg chg="addSp delSp modSp new">
        <pc:chgData name="Mikołaj Prokopiak" userId="S::u367@spnr350.onmicrosoft.com::52cf9c46-9847-4aff-a1d8-74bd6853ff8a" providerId="AD" clId="Web-{53C9283B-A792-4E07-8EC7-61EE6A56DDA3}" dt="2020-10-04T09:12:46.018" v="493"/>
        <pc:sldMkLst>
          <pc:docMk/>
          <pc:sldMk cId="2291281175" sldId="259"/>
        </pc:sldMkLst>
        <pc:spChg chg="mod">
          <ac:chgData name="Mikołaj Prokopiak" userId="S::u367@spnr350.onmicrosoft.com::52cf9c46-9847-4aff-a1d8-74bd6853ff8a" providerId="AD" clId="Web-{53C9283B-A792-4E07-8EC7-61EE6A56DDA3}" dt="2020-10-04T09:11:45.048" v="483" actId="20577"/>
          <ac:spMkLst>
            <pc:docMk/>
            <pc:sldMk cId="2291281175" sldId="259"/>
            <ac:spMk id="2" creationId="{CAFBFA66-01A7-46A1-9B98-012EE3A9AA48}"/>
          </ac:spMkLst>
        </pc:spChg>
        <pc:spChg chg="del">
          <ac:chgData name="Mikołaj Prokopiak" userId="S::u367@spnr350.onmicrosoft.com::52cf9c46-9847-4aff-a1d8-74bd6853ff8a" providerId="AD" clId="Web-{53C9283B-A792-4E07-8EC7-61EE6A56DDA3}" dt="2020-10-04T09:11:47.470" v="486"/>
          <ac:spMkLst>
            <pc:docMk/>
            <pc:sldMk cId="2291281175" sldId="259"/>
            <ac:spMk id="3" creationId="{663BFCD5-E423-4B1D-A1FA-9C8DDC45317A}"/>
          </ac:spMkLst>
        </pc:spChg>
        <pc:spChg chg="add mod">
          <ac:chgData name="Mikołaj Prokopiak" userId="S::u367@spnr350.onmicrosoft.com::52cf9c46-9847-4aff-a1d8-74bd6853ff8a" providerId="AD" clId="Web-{53C9283B-A792-4E07-8EC7-61EE6A56DDA3}" dt="2020-10-04T09:12:46.018" v="493"/>
          <ac:spMkLst>
            <pc:docMk/>
            <pc:sldMk cId="2291281175" sldId="259"/>
            <ac:spMk id="7" creationId="{592186EE-1ED0-462F-9ED4-30B4A49383E2}"/>
          </ac:spMkLst>
        </pc:spChg>
        <pc:picChg chg="add del mod ord">
          <ac:chgData name="Mikołaj Prokopiak" userId="S::u367@spnr350.onmicrosoft.com::52cf9c46-9847-4aff-a1d8-74bd6853ff8a" providerId="AD" clId="Web-{53C9283B-A792-4E07-8EC7-61EE6A56DDA3}" dt="2020-10-04T09:12:46.018" v="493"/>
          <ac:picMkLst>
            <pc:docMk/>
            <pc:sldMk cId="2291281175" sldId="259"/>
            <ac:picMk id="4" creationId="{54CEDF01-2D09-44ED-A347-1E86D43FE288}"/>
          </ac:picMkLst>
        </pc:picChg>
        <pc:picChg chg="add del mod">
          <ac:chgData name="Mikołaj Prokopiak" userId="S::u367@spnr350.onmicrosoft.com::52cf9c46-9847-4aff-a1d8-74bd6853ff8a" providerId="AD" clId="Web-{53C9283B-A792-4E07-8EC7-61EE6A56DDA3}" dt="2020-10-04T09:12:45.440" v="492"/>
          <ac:picMkLst>
            <pc:docMk/>
            <pc:sldMk cId="2291281175" sldId="259"/>
            <ac:picMk id="5" creationId="{30526296-58C3-4DE9-A58D-3D7A48AA66F7}"/>
          </ac:picMkLst>
        </pc:picChg>
      </pc:sldChg>
    </pc:docChg>
  </pc:docChgLst>
  <pc:docChgLst>
    <pc:chgData name="Mikołaj Prokopiak" userId="S::u367@spnr350.onmicrosoft.com::52cf9c46-9847-4aff-a1d8-74bd6853ff8a" providerId="AD" clId="Web-{F0255A32-53EE-0382-4EC4-75A6FE5C79C9}"/>
    <pc:docChg chg="addSld delSld modSld sldOrd modMainMaster">
      <pc:chgData name="Mikołaj Prokopiak" userId="S::u367@spnr350.onmicrosoft.com::52cf9c46-9847-4aff-a1d8-74bd6853ff8a" providerId="AD" clId="Web-{F0255A32-53EE-0382-4EC4-75A6FE5C79C9}" dt="2020-10-04T11:30:04.286" v="1332"/>
      <pc:docMkLst>
        <pc:docMk/>
      </pc:docMkLst>
      <pc:sldChg chg="addSp modSp mod modTransition setBg addAnim modAnim">
        <pc:chgData name="Mikołaj Prokopiak" userId="S::u367@spnr350.onmicrosoft.com::52cf9c46-9847-4aff-a1d8-74bd6853ff8a" providerId="AD" clId="Web-{F0255A32-53EE-0382-4EC4-75A6FE5C79C9}" dt="2020-10-04T11:26:32.158" v="1292"/>
        <pc:sldMkLst>
          <pc:docMk/>
          <pc:sldMk cId="650317164" sldId="256"/>
        </pc:sldMkLst>
        <pc:spChg chg="mod or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8" creationId="{88294908-8B00-4F58-BBBA-20F71A40AA9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10" creationId="{4364C879-1404-4203-8E9D-CC5DE0A621A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12" creationId="{84617302-4B0D-4351-A6BB-6F0930D943A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14" creationId="{DA2C7802-C2E0-4218-8F89-8DD7CCD2CD1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16" creationId="{A6D7111A-21E5-4EE9-8A78-10E5530F0116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18" creationId="{A3969E80-A77B-49FC-9122-D89AFD5EE118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0" creationId="{1849CA57-76BD-4CF2-80BA-D7A46A01B7B1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2" creationId="{35E9085E-E730-4768-83D4-6CB7E9897153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4" creationId="{973272FE-A474-4CAE-8CA2-BCC8B476C3F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6" creationId="{E07981EA-05A6-437C-88D7-B377B92B031D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2.158" v="1292"/>
          <ac:spMkLst>
            <pc:docMk/>
            <pc:sldMk cId="650317164" sldId="256"/>
            <ac:spMk id="28" creationId="{15E3C750-986E-4769-B1AE-49289FBEE757}"/>
          </ac:spMkLst>
        </pc:spChg>
      </pc:sldChg>
      <pc:sldChg chg="addSp modSp mod modTransition setBg addAnim modAnim">
        <pc:chgData name="Mikołaj Prokopiak" userId="S::u367@spnr350.onmicrosoft.com::52cf9c46-9847-4aff-a1d8-74bd6853ff8a" providerId="AD" clId="Web-{F0255A32-53EE-0382-4EC4-75A6FE5C79C9}" dt="2020-10-04T11:27:15.877" v="1303" actId="20577"/>
        <pc:sldMkLst>
          <pc:docMk/>
          <pc:sldMk cId="433808017" sldId="257"/>
        </pc:sldMkLst>
        <pc:spChg chg="mod">
          <ac:chgData name="Mikołaj Prokopiak" userId="S::u367@spnr350.onmicrosoft.com::52cf9c46-9847-4aff-a1d8-74bd6853ff8a" providerId="AD" clId="Web-{F0255A32-53EE-0382-4EC4-75A6FE5C79C9}" dt="2020-10-04T11:27:01.424" v="1297" actId="20577"/>
          <ac:spMkLst>
            <pc:docMk/>
            <pc:sldMk cId="433808017" sldId="257"/>
            <ac:spMk id="2" creationId="{73FD4E1B-33EB-4863-877C-209C78CC9115}"/>
          </ac:spMkLst>
        </pc:spChg>
        <pc:spChg chg="mod">
          <ac:chgData name="Mikołaj Prokopiak" userId="S::u367@spnr350.onmicrosoft.com::52cf9c46-9847-4aff-a1d8-74bd6853ff8a" providerId="AD" clId="Web-{F0255A32-53EE-0382-4EC4-75A6FE5C79C9}" dt="2020-10-04T11:27:15.877" v="1303" actId="20577"/>
          <ac:spMkLst>
            <pc:docMk/>
            <pc:sldMk cId="433808017" sldId="257"/>
            <ac:spMk id="3" creationId="{C7DFF35E-CFC3-459C-A8E1-ECA6C4A775EA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8" creationId="{46D6306C-ED4F-4AAE-B4A5-EEA6AFAD726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10" creationId="{0EC5361D-F897-4856-B945-0455A365EB2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12" creationId="{4508C0C5-2268-42B5-B3C8-4D0899E05F8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14" creationId="{141ACBDB-38F8-4B34-8183-BD95B4E55A6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16" creationId="{DE00DB52-3455-4E2F-867B-A6D0516E175B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18" creationId="{9E914C83-E0D8-4953-92D5-169D28CB43A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6:37.080" v="1293"/>
          <ac:spMkLst>
            <pc:docMk/>
            <pc:sldMk cId="433808017" sldId="257"/>
            <ac:spMk id="20" creationId="{3512E083-F550-46AF-8490-767ECFD00CB7}"/>
          </ac:spMkLst>
        </pc:spChg>
      </pc:sldChg>
      <pc:sldChg chg="addSp delSp modSp modTransition addAnim delAnim modAnim">
        <pc:chgData name="Mikołaj Prokopiak" userId="S::u367@spnr350.onmicrosoft.com::52cf9c46-9847-4aff-a1d8-74bd6853ff8a" providerId="AD" clId="Web-{F0255A32-53EE-0382-4EC4-75A6FE5C79C9}" dt="2020-10-04T11:28:25.519" v="1321" actId="1076"/>
        <pc:sldMkLst>
          <pc:docMk/>
          <pc:sldMk cId="1517386466" sldId="258"/>
        </pc:sldMkLst>
        <pc:spChg chg="add mod">
          <ac:chgData name="Mikołaj Prokopiak" userId="S::u367@spnr350.onmicrosoft.com::52cf9c46-9847-4aff-a1d8-74bd6853ff8a" providerId="AD" clId="Web-{F0255A32-53EE-0382-4EC4-75A6FE5C79C9}" dt="2020-10-04T11:28:25.519" v="1321" actId="1076"/>
          <ac:spMkLst>
            <pc:docMk/>
            <pc:sldMk cId="1517386466" sldId="258"/>
            <ac:spMk id="3" creationId="{A0315016-591C-4091-A523-E587C8DFFFDD}"/>
          </ac:spMkLst>
        </pc:spChg>
        <pc:spChg chg="del mod">
          <ac:chgData name="Mikołaj Prokopiak" userId="S::u367@spnr350.onmicrosoft.com::52cf9c46-9847-4aff-a1d8-74bd6853ff8a" providerId="AD" clId="Web-{F0255A32-53EE-0382-4EC4-75A6FE5C79C9}" dt="2020-10-04T11:28:04.800" v="1317"/>
          <ac:spMkLst>
            <pc:docMk/>
            <pc:sldMk cId="1517386466" sldId="258"/>
            <ac:spMk id="5" creationId="{6EE8BB05-F6D9-4224-83F6-6D77CE2B2972}"/>
          </ac:spMkLst>
        </pc:spChg>
        <pc:spChg chg="add mod">
          <ac:chgData name="Mikołaj Prokopiak" userId="S::u367@spnr350.onmicrosoft.com::52cf9c46-9847-4aff-a1d8-74bd6853ff8a" providerId="AD" clId="Web-{F0255A32-53EE-0382-4EC4-75A6FE5C79C9}" dt="2020-10-04T11:28:14.268" v="1319" actId="1076"/>
          <ac:spMkLst>
            <pc:docMk/>
            <pc:sldMk cId="1517386466" sldId="258"/>
            <ac:spMk id="9" creationId="{82F14ED1-BA6E-4601-A7A6-A7D6FF4B94B7}"/>
          </ac:spMkLst>
        </pc:spChg>
        <pc:spChg chg="add mod">
          <ac:chgData name="Mikołaj Prokopiak" userId="S::u367@spnr350.onmicrosoft.com::52cf9c46-9847-4aff-a1d8-74bd6853ff8a" providerId="AD" clId="Web-{F0255A32-53EE-0382-4EC4-75A6FE5C79C9}" dt="2020-10-04T11:28:19.144" v="1320" actId="1076"/>
          <ac:spMkLst>
            <pc:docMk/>
            <pc:sldMk cId="1517386466" sldId="258"/>
            <ac:spMk id="10" creationId="{8D603867-544A-499D-B4A8-0A68C20D899F}"/>
          </ac:spMkLst>
        </pc:spChg>
        <pc:cxnChg chg="del">
          <ac:chgData name="Mikołaj Prokopiak" userId="S::u367@spnr350.onmicrosoft.com::52cf9c46-9847-4aff-a1d8-74bd6853ff8a" providerId="AD" clId="Web-{F0255A32-53EE-0382-4EC4-75A6FE5C79C9}" dt="2020-10-04T11:27:30.221" v="1304"/>
          <ac:cxnSpMkLst>
            <pc:docMk/>
            <pc:sldMk cId="1517386466" sldId="258"/>
            <ac:cxnSpMk id="6" creationId="{6936A633-771B-49E7-BACD-434A4371E33F}"/>
          </ac:cxnSpMkLst>
        </pc:cxnChg>
        <pc:cxnChg chg="del">
          <ac:chgData name="Mikołaj Prokopiak" userId="S::u367@spnr350.onmicrosoft.com::52cf9c46-9847-4aff-a1d8-74bd6853ff8a" providerId="AD" clId="Web-{F0255A32-53EE-0382-4EC4-75A6FE5C79C9}" dt="2020-10-04T11:27:31.159" v="1305"/>
          <ac:cxnSpMkLst>
            <pc:docMk/>
            <pc:sldMk cId="1517386466" sldId="258"/>
            <ac:cxnSpMk id="7" creationId="{7392FDC7-5A8C-452E-A293-29CF75B63465}"/>
          </ac:cxnSpMkLst>
        </pc:cxnChg>
        <pc:cxnChg chg="del">
          <ac:chgData name="Mikołaj Prokopiak" userId="S::u367@spnr350.onmicrosoft.com::52cf9c46-9847-4aff-a1d8-74bd6853ff8a" providerId="AD" clId="Web-{F0255A32-53EE-0382-4EC4-75A6FE5C79C9}" dt="2020-10-04T11:27:32.112" v="1306"/>
          <ac:cxnSpMkLst>
            <pc:docMk/>
            <pc:sldMk cId="1517386466" sldId="258"/>
            <ac:cxnSpMk id="8" creationId="{6AD0F1E9-968B-4A26-A657-A73F3C935B24}"/>
          </ac:cxnSpMkLst>
        </pc:cxnChg>
      </pc:sldChg>
      <pc:sldChg chg="addSp delSp modSp mod modTransition setBg addAnim modAnim">
        <pc:chgData name="Mikołaj Prokopiak" userId="S::u367@spnr350.onmicrosoft.com::52cf9c46-9847-4aff-a1d8-74bd6853ff8a" providerId="AD" clId="Web-{F0255A32-53EE-0382-4EC4-75A6FE5C79C9}" dt="2020-10-04T11:29:32.973" v="1327" actId="20577"/>
        <pc:sldMkLst>
          <pc:docMk/>
          <pc:sldMk cId="2291281175" sldId="259"/>
        </pc:sldMkLst>
        <pc:spChg chg="mod">
          <ac:chgData name="Mikołaj Prokopiak" userId="S::u367@spnr350.onmicrosoft.com::52cf9c46-9847-4aff-a1d8-74bd6853ff8a" providerId="AD" clId="Web-{F0255A32-53EE-0382-4EC4-75A6FE5C79C9}" dt="2020-10-04T11:29:32.973" v="1327" actId="20577"/>
          <ac:spMkLst>
            <pc:docMk/>
            <pc:sldMk cId="2291281175" sldId="259"/>
            <ac:spMk id="2" creationId="{CAFBFA66-01A7-46A1-9B98-012EE3A9AA48}"/>
          </ac:spMkLst>
        </pc:spChg>
        <pc:spChg chg="add del">
          <ac:chgData name="Mikołaj Prokopiak" userId="S::u367@spnr350.onmicrosoft.com::52cf9c46-9847-4aff-a1d8-74bd6853ff8a" providerId="AD" clId="Web-{F0255A32-53EE-0382-4EC4-75A6FE5C79C9}" dt="2020-10-04T10:12:52.345" v="764"/>
          <ac:spMkLst>
            <pc:docMk/>
            <pc:sldMk cId="2291281175" sldId="259"/>
            <ac:spMk id="3" creationId="{23B61D04-7BBE-47B9-B645-7DB237DF2D16}"/>
          </ac:spMkLst>
        </pc:spChg>
        <pc:spChg chg="add del mod">
          <ac:chgData name="Mikołaj Prokopiak" userId="S::u367@spnr350.onmicrosoft.com::52cf9c46-9847-4aff-a1d8-74bd6853ff8a" providerId="AD" clId="Web-{F0255A32-53EE-0382-4EC4-75A6FE5C79C9}" dt="2020-10-04T10:13:09.111" v="767"/>
          <ac:spMkLst>
            <pc:docMk/>
            <pc:sldMk cId="2291281175" sldId="259"/>
            <ac:spMk id="4" creationId="{E1CAD74E-6507-4E29-BFF0-4225B297BCFA}"/>
          </ac:spMkLst>
        </pc:spChg>
        <pc:spChg chg="mod">
          <ac:chgData name="Mikołaj Prokopiak" userId="S::u367@spnr350.onmicrosoft.com::52cf9c46-9847-4aff-a1d8-74bd6853ff8a" providerId="AD" clId="Web-{F0255A32-53EE-0382-4EC4-75A6FE5C79C9}" dt="2020-10-04T11:29:24.223" v="1326" actId="20577"/>
          <ac:spMkLst>
            <pc:docMk/>
            <pc:sldMk cId="2291281175" sldId="259"/>
            <ac:spMk id="7" creationId="{592186EE-1ED0-462F-9ED4-30B4A49383E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12" creationId="{46D6306C-ED4F-4AAE-B4A5-EEA6AFAD726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14" creationId="{0EC5361D-F897-4856-B945-0455A365EB2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16" creationId="{4508C0C5-2268-42B5-B3C8-4D0899E05F8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18" creationId="{141ACBDB-38F8-4B34-8183-BD95B4E55A6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20" creationId="{DE00DB52-3455-4E2F-867B-A6D0516E175B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22" creationId="{9E914C83-E0D8-4953-92D5-169D28CB43A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06.379" v="1322"/>
          <ac:spMkLst>
            <pc:docMk/>
            <pc:sldMk cId="2291281175" sldId="259"/>
            <ac:spMk id="24" creationId="{3512E083-F550-46AF-8490-767ECFD00CB7}"/>
          </ac:spMkLst>
        </pc:spChg>
      </pc:sldChg>
      <pc:sldChg chg="addSp delSp modSp new mod ord modTransition setBg addAnim modAnim">
        <pc:chgData name="Mikołaj Prokopiak" userId="S::u367@spnr350.onmicrosoft.com::52cf9c46-9847-4aff-a1d8-74bd6853ff8a" providerId="AD" clId="Web-{F0255A32-53EE-0382-4EC4-75A6FE5C79C9}" dt="2020-10-04T11:29:56.582" v="1331"/>
        <pc:sldMkLst>
          <pc:docMk/>
          <pc:sldMk cId="1874414325" sldId="260"/>
        </pc:sldMkLst>
        <pc:spChg chg="mod modVis">
          <ac:chgData name="Mikołaj Prokopiak" userId="S::u367@spnr350.onmicrosoft.com::52cf9c46-9847-4aff-a1d8-74bd6853ff8a" providerId="AD" clId="Web-{F0255A32-53EE-0382-4EC4-75A6FE5C79C9}" dt="2020-10-04T10:42:49.073" v="1058"/>
          <ac:spMkLst>
            <pc:docMk/>
            <pc:sldMk cId="1874414325" sldId="260"/>
            <ac:spMk id="2" creationId="{4F9B21F6-E212-4F17-8D77-9BE6CDD5E132}"/>
          </ac:spMkLst>
        </pc:spChg>
        <pc:spChg chg="mod modVis">
          <ac:chgData name="Mikołaj Prokopiak" userId="S::u367@spnr350.onmicrosoft.com::52cf9c46-9847-4aff-a1d8-74bd6853ff8a" providerId="AD" clId="Web-{F0255A32-53EE-0382-4EC4-75A6FE5C79C9}" dt="2020-10-04T10:42:47.698" v="1056"/>
          <ac:spMkLst>
            <pc:docMk/>
            <pc:sldMk cId="1874414325" sldId="260"/>
            <ac:spMk id="3" creationId="{53DFDD41-33BE-42EC-A6C9-CF6E2C829AE9}"/>
          </ac:spMkLst>
        </pc:spChg>
        <pc:spChg chg="add del mod modVis">
          <ac:chgData name="Mikołaj Prokopiak" userId="S::u367@spnr350.onmicrosoft.com::52cf9c46-9847-4aff-a1d8-74bd6853ff8a" providerId="AD" clId="Web-{F0255A32-53EE-0382-4EC4-75A6FE5C79C9}" dt="2020-10-04T11:29:56.582" v="1331"/>
          <ac:spMkLst>
            <pc:docMk/>
            <pc:sldMk cId="1874414325" sldId="260"/>
            <ac:spMk id="6" creationId="{5E39A796-BE83-48B1-B33F-35C4A32AAB57}"/>
          </ac:spMkLst>
        </pc:spChg>
        <pc:spChg chg="add del mod modVis">
          <ac:chgData name="Mikołaj Prokopiak" userId="S::u367@spnr350.onmicrosoft.com::52cf9c46-9847-4aff-a1d8-74bd6853ff8a" providerId="AD" clId="Web-{F0255A32-53EE-0382-4EC4-75A6FE5C79C9}" dt="2020-10-04T11:29:56.582" v="1331"/>
          <ac:spMkLst>
            <pc:docMk/>
            <pc:sldMk cId="1874414325" sldId="260"/>
            <ac:spMk id="7" creationId="{72F84B47-E267-4194-8194-831DB7B5547F}"/>
          </ac:spMkLst>
        </pc:spChg>
        <pc:spChg chg="add del">
          <ac:chgData name="Mikołaj Prokopiak" userId="S::u367@spnr350.onmicrosoft.com::52cf9c46-9847-4aff-a1d8-74bd6853ff8a" providerId="AD" clId="Web-{F0255A32-53EE-0382-4EC4-75A6FE5C79C9}" dt="2020-10-04T10:41:17.008" v="1045"/>
          <ac:spMkLst>
            <pc:docMk/>
            <pc:sldMk cId="1874414325" sldId="260"/>
            <ac:spMk id="9" creationId="{F4C0B10B-D2C4-4A54-AFAD-3D27DF88BB37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56.582" v="1331"/>
          <ac:spMkLst>
            <pc:docMk/>
            <pc:sldMk cId="1874414325" sldId="260"/>
            <ac:spMk id="12" creationId="{5E39A796-BE83-48B1-B33F-35C4A32AAB57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56.582" v="1331"/>
          <ac:spMkLst>
            <pc:docMk/>
            <pc:sldMk cId="1874414325" sldId="260"/>
            <ac:spMk id="14" creationId="{72F84B47-E267-4194-8194-831DB7B5547F}"/>
          </ac:spMkLst>
        </pc:spChg>
        <pc:grpChg chg="add del">
          <ac:chgData name="Mikołaj Prokopiak" userId="S::u367@spnr350.onmicrosoft.com::52cf9c46-9847-4aff-a1d8-74bd6853ff8a" providerId="AD" clId="Web-{F0255A32-53EE-0382-4EC4-75A6FE5C79C9}" dt="2020-10-04T10:41:17.008" v="1045"/>
          <ac:grpSpMkLst>
            <pc:docMk/>
            <pc:sldMk cId="1874414325" sldId="260"/>
            <ac:grpSpMk id="11" creationId="{B6BADB90-C74B-40D6-86DC-503F65FCE8DC}"/>
          </ac:grpSpMkLst>
        </pc:grpChg>
        <pc:picChg chg="add mod modVis">
          <ac:chgData name="Mikołaj Prokopiak" userId="S::u367@spnr350.onmicrosoft.com::52cf9c46-9847-4aff-a1d8-74bd6853ff8a" providerId="AD" clId="Web-{F0255A32-53EE-0382-4EC4-75A6FE5C79C9}" dt="2020-10-04T11:29:56.582" v="1331"/>
          <ac:picMkLst>
            <pc:docMk/>
            <pc:sldMk cId="1874414325" sldId="260"/>
            <ac:picMk id="4" creationId="{722C9E70-9DF9-41BF-8B30-7A94F65E548F}"/>
          </ac:picMkLst>
        </pc:picChg>
      </pc:sldChg>
      <pc:sldChg chg="modSp new del">
        <pc:chgData name="Mikołaj Prokopiak" userId="S::u367@spnr350.onmicrosoft.com::52cf9c46-9847-4aff-a1d8-74bd6853ff8a" providerId="AD" clId="Web-{F0255A32-53EE-0382-4EC4-75A6FE5C79C9}" dt="2020-10-04T10:40:44.289" v="1038"/>
        <pc:sldMkLst>
          <pc:docMk/>
          <pc:sldMk cId="1630499004" sldId="261"/>
        </pc:sldMkLst>
        <pc:spChg chg="mod">
          <ac:chgData name="Mikołaj Prokopiak" userId="S::u367@spnr350.onmicrosoft.com::52cf9c46-9847-4aff-a1d8-74bd6853ff8a" providerId="AD" clId="Web-{F0255A32-53EE-0382-4EC4-75A6FE5C79C9}" dt="2020-10-04T10:40:40.211" v="1035" actId="20577"/>
          <ac:spMkLst>
            <pc:docMk/>
            <pc:sldMk cId="1630499004" sldId="261"/>
            <ac:spMk id="2" creationId="{5EE50F1C-EEE5-4BE9-A03A-234159306C4B}"/>
          </ac:spMkLst>
        </pc:spChg>
      </pc:sldChg>
      <pc:sldChg chg="addSp delSp modSp new mod modTransition setBg addAnim modAnim">
        <pc:chgData name="Mikołaj Prokopiak" userId="S::u367@spnr350.onmicrosoft.com::52cf9c46-9847-4aff-a1d8-74bd6853ff8a" providerId="AD" clId="Web-{F0255A32-53EE-0382-4EC4-75A6FE5C79C9}" dt="2020-10-04T11:30:04.286" v="1332"/>
        <pc:sldMkLst>
          <pc:docMk/>
          <pc:sldMk cId="2556396017" sldId="261"/>
        </pc:sldMkLst>
        <pc:spChg chg="mo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2" creationId="{F4F98292-8BAD-4A31-9C78-5B2290A6131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7" creationId="{88294908-8B00-4F58-BBBA-20F71A40AA9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9" creationId="{4364C879-1404-4203-8E9D-CC5DE0A621A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11" creationId="{84617302-4B0D-4351-A6BB-6F0930D943A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13" creationId="{DA2C7802-C2E0-4218-8F89-8DD7CCD2CD1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15" creationId="{A6D7111A-21E5-4EE9-8A78-10E5530F0116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17" creationId="{A3969E80-A77B-49FC-9122-D89AFD5EE118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19" creationId="{1849CA57-76BD-4CF2-80BA-D7A46A01B7B1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21" creationId="{35E9085E-E730-4768-83D4-6CB7E9897153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23" creationId="{973272FE-A474-4CAE-8CA2-BCC8B476C3F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25" creationId="{E07981EA-05A6-437C-88D7-B377B92B031D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30:04.286" v="1332"/>
          <ac:spMkLst>
            <pc:docMk/>
            <pc:sldMk cId="2556396017" sldId="261"/>
            <ac:spMk id="27" creationId="{15E3C750-986E-4769-B1AE-49289FBEE757}"/>
          </ac:spMkLst>
        </pc:spChg>
        <pc:picChg chg="add del mod">
          <ac:chgData name="Mikołaj Prokopiak" userId="S::u367@spnr350.onmicrosoft.com::52cf9c46-9847-4aff-a1d8-74bd6853ff8a" providerId="AD" clId="Web-{F0255A32-53EE-0382-4EC4-75A6FE5C79C9}" dt="2020-10-04T11:14:53.757" v="1235"/>
          <ac:picMkLst>
            <pc:docMk/>
            <pc:sldMk cId="2556396017" sldId="261"/>
            <ac:picMk id="3" creationId="{6387B12F-BB97-4A6E-AD66-D8CCD54401AC}"/>
          </ac:picMkLst>
        </pc:picChg>
        <pc:picChg chg="add del mod">
          <ac:chgData name="Mikołaj Prokopiak" userId="S::u367@spnr350.onmicrosoft.com::52cf9c46-9847-4aff-a1d8-74bd6853ff8a" providerId="AD" clId="Web-{F0255A32-53EE-0382-4EC4-75A6FE5C79C9}" dt="2020-10-04T11:15:15.023" v="1239"/>
          <ac:picMkLst>
            <pc:docMk/>
            <pc:sldMk cId="2556396017" sldId="261"/>
            <ac:picMk id="4" creationId="{8B0ABB97-6999-45D1-B511-6395C2842809}"/>
          </ac:picMkLst>
        </pc:picChg>
      </pc:sldChg>
      <pc:sldChg chg="addSp modSp new mod ord modTransition setBg addAnim modAnim">
        <pc:chgData name="Mikołaj Prokopiak" userId="S::u367@spnr350.onmicrosoft.com::52cf9c46-9847-4aff-a1d8-74bd6853ff8a" providerId="AD" clId="Web-{F0255A32-53EE-0382-4EC4-75A6FE5C79C9}" dt="2020-10-04T11:29:40.176" v="1330"/>
        <pc:sldMkLst>
          <pc:docMk/>
          <pc:sldMk cId="3107984889" sldId="262"/>
        </pc:sldMkLst>
        <pc:spChg chg="mo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2" creationId="{A6054366-CA90-412D-9001-13D45246218E}"/>
          </ac:spMkLst>
        </pc:spChg>
        <pc:spChg chg="mo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3" creationId="{1FFEC60F-89D7-466C-844C-E20F596F3A85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8" creationId="{46D6306C-ED4F-4AAE-B4A5-EEA6AFAD726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10" creationId="{0EC5361D-F897-4856-B945-0455A365EB24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12" creationId="{4508C0C5-2268-42B5-B3C8-4D0899E05F8C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14" creationId="{141ACBDB-38F8-4B34-8183-BD95B4E55A62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16" creationId="{DE00DB52-3455-4E2F-867B-A6D0516E175B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18" creationId="{9E914C83-E0D8-4953-92D5-169D28CB43AE}"/>
          </ac:spMkLst>
        </pc:spChg>
        <pc:spChg chg="add">
          <ac:chgData name="Mikołaj Prokopiak" userId="S::u367@spnr350.onmicrosoft.com::52cf9c46-9847-4aff-a1d8-74bd6853ff8a" providerId="AD" clId="Web-{F0255A32-53EE-0382-4EC4-75A6FE5C79C9}" dt="2020-10-04T11:29:40.176" v="1330"/>
          <ac:spMkLst>
            <pc:docMk/>
            <pc:sldMk cId="3107984889" sldId="262"/>
            <ac:spMk id="20" creationId="{3512E083-F550-46AF-8490-767ECFD00CB7}"/>
          </ac:spMkLst>
        </pc:spChg>
      </pc:sldChg>
      <pc:sldMasterChg chg="modTransition modSldLayout">
        <pc:chgData name="Mikołaj Prokopiak" userId="S::u367@spnr350.onmicrosoft.com::52cf9c46-9847-4aff-a1d8-74bd6853ff8a" providerId="AD" clId="Web-{F0255A32-53EE-0382-4EC4-75A6FE5C79C9}" dt="2020-10-04T11:18:34.479" v="1241"/>
        <pc:sldMasterMkLst>
          <pc:docMk/>
          <pc:sldMasterMk cId="3926633689" sldId="2147483648"/>
        </pc:sldMasterMkLst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Mikołaj Prokopiak" userId="S::u367@spnr350.onmicrosoft.com::52cf9c46-9847-4aff-a1d8-74bd6853ff8a" providerId="AD" clId="Web-{F0255A32-53EE-0382-4EC4-75A6FE5C79C9}" dt="2020-10-04T11:18:34.479" v="1241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Mikołaj Prokopiak" userId="S::u367@spnr350.onmicrosoft.com::52cf9c46-9847-4aff-a1d8-74bd6853ff8a" providerId="AD" clId="Web-{A464E15E-99AE-20BB-20A8-39FFF2205B47}"/>
    <pc:docChg chg="modSld">
      <pc:chgData name="Mikołaj Prokopiak" userId="S::u367@spnr350.onmicrosoft.com::52cf9c46-9847-4aff-a1d8-74bd6853ff8a" providerId="AD" clId="Web-{A464E15E-99AE-20BB-20A8-39FFF2205B47}" dt="2020-10-29T10:49:07.483" v="83" actId="20577"/>
      <pc:docMkLst>
        <pc:docMk/>
      </pc:docMkLst>
      <pc:sldChg chg="modSp">
        <pc:chgData name="Mikołaj Prokopiak" userId="S::u367@spnr350.onmicrosoft.com::52cf9c46-9847-4aff-a1d8-74bd6853ff8a" providerId="AD" clId="Web-{A464E15E-99AE-20BB-20A8-39FFF2205B47}" dt="2020-10-29T10:45:17.570" v="49" actId="20577"/>
        <pc:sldMkLst>
          <pc:docMk/>
          <pc:sldMk cId="433808017" sldId="257"/>
        </pc:sldMkLst>
        <pc:spChg chg="mod">
          <ac:chgData name="Mikołaj Prokopiak" userId="S::u367@spnr350.onmicrosoft.com::52cf9c46-9847-4aff-a1d8-74bd6853ff8a" providerId="AD" clId="Web-{A464E15E-99AE-20BB-20A8-39FFF2205B47}" dt="2020-10-29T10:45:17.570" v="49" actId="20577"/>
          <ac:spMkLst>
            <pc:docMk/>
            <pc:sldMk cId="433808017" sldId="257"/>
            <ac:spMk id="3" creationId="{C7DFF35E-CFC3-459C-A8E1-ECA6C4A775EA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3:36.863" v="28" actId="20577"/>
        <pc:sldMkLst>
          <pc:docMk/>
          <pc:sldMk cId="1517386466" sldId="258"/>
        </pc:sldMkLst>
        <pc:spChg chg="mod">
          <ac:chgData name="Mikołaj Prokopiak" userId="S::u367@spnr350.onmicrosoft.com::52cf9c46-9847-4aff-a1d8-74bd6853ff8a" providerId="AD" clId="Web-{A464E15E-99AE-20BB-20A8-39FFF2205B47}" dt="2020-10-29T10:43:36.863" v="28" actId="20577"/>
          <ac:spMkLst>
            <pc:docMk/>
            <pc:sldMk cId="1517386466" sldId="258"/>
            <ac:spMk id="2" creationId="{EB47413D-E259-4551-8CE1-26475E8A54A5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1:42.799" v="7" actId="20577"/>
        <pc:sldMkLst>
          <pc:docMk/>
          <pc:sldMk cId="2291281175" sldId="259"/>
        </pc:sldMkLst>
        <pc:spChg chg="mod">
          <ac:chgData name="Mikołaj Prokopiak" userId="S::u367@spnr350.onmicrosoft.com::52cf9c46-9847-4aff-a1d8-74bd6853ff8a" providerId="AD" clId="Web-{A464E15E-99AE-20BB-20A8-39FFF2205B47}" dt="2020-10-29T10:41:42.799" v="7" actId="20577"/>
          <ac:spMkLst>
            <pc:docMk/>
            <pc:sldMk cId="2291281175" sldId="259"/>
            <ac:spMk id="2" creationId="{CAFBFA66-01A7-46A1-9B98-012EE3A9AA48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4:06.285" v="32" actId="20577"/>
        <pc:sldMkLst>
          <pc:docMk/>
          <pc:sldMk cId="2556396017" sldId="261"/>
        </pc:sldMkLst>
        <pc:spChg chg="mod">
          <ac:chgData name="Mikołaj Prokopiak" userId="S::u367@spnr350.onmicrosoft.com::52cf9c46-9847-4aff-a1d8-74bd6853ff8a" providerId="AD" clId="Web-{A464E15E-99AE-20BB-20A8-39FFF2205B47}" dt="2020-10-29T10:44:06.285" v="32" actId="20577"/>
          <ac:spMkLst>
            <pc:docMk/>
            <pc:sldMk cId="2556396017" sldId="261"/>
            <ac:spMk id="2" creationId="{F4F98292-8BAD-4A31-9C78-5B2290A61314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6:46.871" v="54" actId="20577"/>
        <pc:sldMkLst>
          <pc:docMk/>
          <pc:sldMk cId="3107984889" sldId="262"/>
        </pc:sldMkLst>
        <pc:spChg chg="mod">
          <ac:chgData name="Mikołaj Prokopiak" userId="S::u367@spnr350.onmicrosoft.com::52cf9c46-9847-4aff-a1d8-74bd6853ff8a" providerId="AD" clId="Web-{A464E15E-99AE-20BB-20A8-39FFF2205B47}" dt="2020-10-29T10:46:46.871" v="54" actId="20577"/>
          <ac:spMkLst>
            <pc:docMk/>
            <pc:sldMk cId="3107984889" sldId="262"/>
            <ac:spMk id="3" creationId="{1FFEC60F-89D7-466C-844C-E20F596F3A85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8:16.468" v="77" actId="20577"/>
        <pc:sldMkLst>
          <pc:docMk/>
          <pc:sldMk cId="226016436" sldId="263"/>
        </pc:sldMkLst>
        <pc:spChg chg="mod">
          <ac:chgData name="Mikołaj Prokopiak" userId="S::u367@spnr350.onmicrosoft.com::52cf9c46-9847-4aff-a1d8-74bd6853ff8a" providerId="AD" clId="Web-{A464E15E-99AE-20BB-20A8-39FFF2205B47}" dt="2020-10-29T10:48:16.468" v="77" actId="20577"/>
          <ac:spMkLst>
            <pc:docMk/>
            <pc:sldMk cId="226016436" sldId="263"/>
            <ac:spMk id="2" creationId="{20B73579-E7A7-4AC8-95B2-3B47DD29EE50}"/>
          </ac:spMkLst>
        </pc:spChg>
      </pc:sldChg>
      <pc:sldChg chg="modSp">
        <pc:chgData name="Mikołaj Prokopiak" userId="S::u367@spnr350.onmicrosoft.com::52cf9c46-9847-4aff-a1d8-74bd6853ff8a" providerId="AD" clId="Web-{A464E15E-99AE-20BB-20A8-39FFF2205B47}" dt="2020-10-29T10:49:07.088" v="81" actId="20577"/>
        <pc:sldMkLst>
          <pc:docMk/>
          <pc:sldMk cId="2984769701" sldId="264"/>
        </pc:sldMkLst>
        <pc:spChg chg="mod">
          <ac:chgData name="Mikołaj Prokopiak" userId="S::u367@spnr350.onmicrosoft.com::52cf9c46-9847-4aff-a1d8-74bd6853ff8a" providerId="AD" clId="Web-{A464E15E-99AE-20BB-20A8-39FFF2205B47}" dt="2020-10-29T10:49:07.088" v="81" actId="20577"/>
          <ac:spMkLst>
            <pc:docMk/>
            <pc:sldMk cId="2984769701" sldId="264"/>
            <ac:spMk id="2" creationId="{2F753D1A-674C-443E-8178-B1B47AF0D9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rgbClr val="080808"/>
                </a:solidFill>
                <a:cs typeface="Calibri"/>
              </a:rPr>
              <a:t>Wykonał: Mikołaj Prokopiak 8G</a:t>
            </a:r>
            <a:endParaRPr lang="pl-PL" sz="2000">
              <a:solidFill>
                <a:srgbClr val="080808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l-PL" sz="3600">
                <a:solidFill>
                  <a:srgbClr val="080808"/>
                </a:solidFill>
                <a:ea typeface="+mj-lt"/>
                <a:cs typeface="+mj-lt"/>
              </a:rPr>
              <a:t>Działalność Szarych Szeregów</a:t>
            </a:r>
            <a:endParaRPr lang="pl-PL" sz="360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FD4E1B-33EB-4863-877C-209C78CC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pl-PL" sz="4000" dirty="0">
                <a:cs typeface="Calibri Light"/>
              </a:rPr>
              <a:t>Co to były Szare Szeregi?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FF35E-CFC3-459C-A8E1-ECA6C4A7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dirty="0">
                <a:cs typeface="Calibri" panose="020F0502020204030204"/>
              </a:rPr>
              <a:t>Był to kryptonim konspiracyjny Harcerzy z ZHP (Związek Harcerstwa Polskiego) z lat okupacji hitlerowskiej 1939-1944.</a:t>
            </a:r>
          </a:p>
          <a:p>
            <a:pPr marL="0" indent="0">
              <a:buNone/>
            </a:pPr>
            <a:r>
              <a:rPr lang="pl-PL" sz="2400" dirty="0">
                <a:cs typeface="Calibri" panose="020F0502020204030204"/>
              </a:rPr>
              <a:t>Organizacja powołana </a:t>
            </a:r>
            <a:r>
              <a:rPr lang="pl-PL" sz="2400" dirty="0">
                <a:ea typeface="+mn-lt"/>
                <a:cs typeface="+mn-lt"/>
              </a:rPr>
              <a:t>27 IX 1939, a rozwiązana   17 stycznia 1945 wraz z rozwiązaniem AK (Armia Krajowa).</a:t>
            </a:r>
          </a:p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W połowie 1944 roku Szare Szeregi zrzeszały ok. 15 tysięcy młodych osób, w tym 7 tyś harcerek.</a:t>
            </a:r>
            <a:endParaRPr lang="pl-PL" sz="2400" dirty="0">
              <a:cs typeface="Calibri" panose="020F0502020204030204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7413D-E259-4551-8CE1-26475E8A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Najsłynniejsi działacze Szarych Szeregów:</a:t>
            </a:r>
            <a:endParaRPr lang="pl-PL" dirty="0" err="1"/>
          </a:p>
        </p:txBody>
      </p:sp>
      <p:pic>
        <p:nvPicPr>
          <p:cNvPr id="4" name="Obraz 4" descr="Obraz zawierający mężczyzna, osoba, zdjęcie, pozujący&#10;&#10;Opis wygenerowany automatycznie">
            <a:extLst>
              <a:ext uri="{FF2B5EF4-FFF2-40B4-BE49-F238E27FC236}">
                <a16:creationId xmlns:a16="http://schemas.microsoft.com/office/drawing/2014/main" id="{BA572FCB-B851-479C-8F6E-C1F993593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240" y="1683317"/>
            <a:ext cx="4981575" cy="2981325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0315016-591C-4091-A523-E587C8DFFFDD}"/>
              </a:ext>
            </a:extLst>
          </p:cNvPr>
          <p:cNvSpPr txBox="1"/>
          <p:nvPr/>
        </p:nvSpPr>
        <p:spPr>
          <a:xfrm>
            <a:off x="3233057" y="46699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Alek   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F14ED1-BA6E-4601-A7A6-A7D6FF4B94B7}"/>
              </a:ext>
            </a:extLst>
          </p:cNvPr>
          <p:cNvSpPr txBox="1"/>
          <p:nvPr/>
        </p:nvSpPr>
        <p:spPr>
          <a:xfrm>
            <a:off x="4953000" y="46699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Rudy     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603867-544A-499D-B4A8-0A68C20D899F}"/>
              </a:ext>
            </a:extLst>
          </p:cNvPr>
          <p:cNvSpPr txBox="1"/>
          <p:nvPr/>
        </p:nvSpPr>
        <p:spPr>
          <a:xfrm>
            <a:off x="6738257" y="46264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Zośka</a:t>
            </a:r>
            <a:r>
              <a:rPr lang="pl-PL">
                <a:cs typeface="Calibri"/>
              </a:rPr>
              <a:t>​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3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FBFA66-01A7-46A1-9B98-012EE3A9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29" y="243802"/>
            <a:ext cx="4750654" cy="4516360"/>
          </a:xfrm>
        </p:spPr>
        <p:txBody>
          <a:bodyPr anchor="t">
            <a:normAutofit/>
          </a:bodyPr>
          <a:lstStyle/>
          <a:p>
            <a:r>
              <a:rPr lang="pl-PL" sz="4000" dirty="0">
                <a:cs typeface="Calibri Light"/>
              </a:rPr>
              <a:t>Podział </a:t>
            </a:r>
            <a:r>
              <a:rPr lang="pl-PL" sz="4000" dirty="0"/>
              <a:t>młodzieży</a:t>
            </a:r>
            <a:br>
              <a:rPr lang="pl-PL" sz="4000" dirty="0"/>
            </a:br>
            <a:r>
              <a:rPr lang="pl-PL" sz="4000" dirty="0"/>
              <a:t>w Szarych Szeregach:</a:t>
            </a:r>
            <a:endParaRPr lang="pl-PL" sz="4000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92186EE-1ED0-462F-9ED4-30B4A493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853" y="1292720"/>
            <a:ext cx="6478513" cy="45163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2400" dirty="0"/>
              <a:t>-Zawiszacy (12–14 lat)</a:t>
            </a:r>
            <a:endParaRPr lang="pl-PL" sz="2400" dirty="0">
              <a:cs typeface="Calibri"/>
            </a:endParaRPr>
          </a:p>
          <a:p>
            <a:r>
              <a:rPr lang="pl-PL" sz="2400" dirty="0">
                <a:cs typeface="Calibri"/>
              </a:rPr>
              <a:t>Przygotowywanie się do pełnienia służby pomocniczej i do odbudowy Polski po wojnie (na tajnych kompletach / nauczaniu )</a:t>
            </a:r>
          </a:p>
          <a:p>
            <a:pPr>
              <a:buNone/>
            </a:pPr>
            <a:r>
              <a:rPr lang="pl-PL" sz="2400" dirty="0">
                <a:cs typeface="Calibri"/>
              </a:rPr>
              <a:t>-Bojowe Szkoły </a:t>
            </a:r>
            <a:r>
              <a:rPr lang="pl-PL" sz="2400" dirty="0">
                <a:ea typeface="+mn-lt"/>
                <a:cs typeface="+mn-lt"/>
              </a:rPr>
              <a:t>(</a:t>
            </a:r>
            <a:r>
              <a:rPr lang="pl-PL" sz="2400" dirty="0"/>
              <a:t>15–17 lat</a:t>
            </a:r>
            <a:r>
              <a:rPr lang="pl-PL" sz="2400" dirty="0">
                <a:ea typeface="+mn-lt"/>
                <a:cs typeface="+mn-lt"/>
              </a:rPr>
              <a:t>)</a:t>
            </a:r>
            <a:endParaRPr lang="pl-PL" sz="2400" dirty="0">
              <a:cs typeface="Calibri"/>
            </a:endParaRPr>
          </a:p>
          <a:p>
            <a:r>
              <a:rPr lang="pl-PL" sz="2400" dirty="0">
                <a:cs typeface="Calibri"/>
              </a:rPr>
              <a:t>Pełniły służbę w małym sabotażu np. rozlepianie ulotek, malowanie kotwic, akcje megafonowe czy zrywanie niemieckich flag.</a:t>
            </a:r>
          </a:p>
          <a:p>
            <a:pPr>
              <a:buNone/>
            </a:pPr>
            <a:r>
              <a:rPr lang="pl-PL" sz="2400" dirty="0">
                <a:cs typeface="Calibri"/>
              </a:rPr>
              <a:t>-Grupy Szturmowe </a:t>
            </a:r>
            <a:r>
              <a:rPr lang="pl-PL" sz="2400" dirty="0">
                <a:ea typeface="+mn-lt"/>
                <a:cs typeface="+mn-lt"/>
              </a:rPr>
              <a:t>(powyżej 18 lat)</a:t>
            </a:r>
          </a:p>
          <a:p>
            <a:r>
              <a:rPr lang="pl-PL" sz="2400" dirty="0">
                <a:ea typeface="+mn-lt"/>
                <a:cs typeface="+mn-lt"/>
              </a:rPr>
              <a:t>Brały udział w akcjach dywersyjnych i bojowych. Były też organizowane kursy np. podchorążych i dowódców kompanii, a także szkolenia w zakresie saperskim i motorowym.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5255C56-8298-41BC-BAC0-F8C8E2456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0" y="4186412"/>
            <a:ext cx="3741773" cy="23678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60D0CE6-AE23-4312-960D-9898FBE6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10" y="1458191"/>
            <a:ext cx="3799645" cy="25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054366-CA90-412D-9001-13D45246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pl-PL" sz="3600" dirty="0">
                <a:cs typeface="Calibri Light"/>
              </a:rPr>
              <a:t>Ważniejsze akcje Szarych Szeregów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FEC60F-89D7-466C-844C-E20F596F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ea typeface="+mn-lt"/>
                <a:cs typeface="+mn-lt"/>
              </a:rPr>
              <a:t>Akcja Wieniec (I </a:t>
            </a:r>
            <a:r>
              <a:rPr lang="pl-PL" sz="2000" dirty="0" err="1">
                <a:ea typeface="+mn-lt"/>
                <a:cs typeface="+mn-lt"/>
              </a:rPr>
              <a:t>i</a:t>
            </a:r>
            <a:r>
              <a:rPr lang="pl-PL" sz="2000" dirty="0">
                <a:ea typeface="+mn-lt"/>
                <a:cs typeface="+mn-lt"/>
              </a:rPr>
              <a:t> II) – wysadzanie pociągów,</a:t>
            </a:r>
          </a:p>
          <a:p>
            <a:r>
              <a:rPr lang="pl-PL" sz="2000" dirty="0">
                <a:ea typeface="+mn-lt"/>
                <a:cs typeface="+mn-lt"/>
              </a:rPr>
              <a:t>Meksyk II – 26 marca 1943 – Akcja pod Arsenałem,</a:t>
            </a:r>
          </a:p>
          <a:p>
            <a:r>
              <a:rPr lang="pl-PL" sz="2000" dirty="0">
                <a:ea typeface="+mn-lt"/>
                <a:cs typeface="+mn-lt"/>
              </a:rPr>
              <a:t>Meksyk IV – odbicie Floriana Marciniaka (akcja odwołana),</a:t>
            </a:r>
          </a:p>
          <a:p>
            <a:r>
              <a:rPr lang="pl-PL" sz="2000" dirty="0">
                <a:ea typeface="+mn-lt"/>
                <a:cs typeface="+mn-lt"/>
              </a:rPr>
              <a:t>Celestynów – 20 maja 1943 odbicie transportu więźniów do Oświęcimia,</a:t>
            </a:r>
          </a:p>
          <a:p>
            <a:r>
              <a:rPr lang="pl-PL" sz="2000" dirty="0">
                <a:ea typeface="+mn-lt"/>
                <a:cs typeface="+mn-lt"/>
              </a:rPr>
              <a:t>Akcja Kutschera – 1 lutego 1944 – zamach (udany) na komendanta warszawskiej policji i SS Franza Kutscherę.</a:t>
            </a:r>
          </a:p>
          <a:p>
            <a:r>
              <a:rPr lang="pl-PL" sz="2000" dirty="0">
                <a:ea typeface="+mn-lt"/>
                <a:cs typeface="+mn-lt"/>
              </a:rPr>
              <a:t>Akcja </a:t>
            </a:r>
            <a:r>
              <a:rPr lang="pl-PL" sz="2000" dirty="0" err="1">
                <a:ea typeface="+mn-lt"/>
                <a:cs typeface="+mn-lt"/>
              </a:rPr>
              <a:t>Koppe</a:t>
            </a:r>
            <a:r>
              <a:rPr lang="pl-PL" sz="2000" dirty="0">
                <a:ea typeface="+mn-lt"/>
                <a:cs typeface="+mn-lt"/>
              </a:rPr>
              <a:t> – nieudany zamach na szefa policji niemieckiej w Generalnym Gubernatorstwie.</a:t>
            </a:r>
          </a:p>
          <a:p>
            <a:r>
              <a:rPr lang="pl-PL" sz="2000" dirty="0">
                <a:ea typeface="+mn-lt"/>
                <a:cs typeface="+mn-lt"/>
              </a:rPr>
              <a:t>Podczas Powstania Warszawskiego zorganizowanie poczty polowej i łączności.</a:t>
            </a:r>
            <a:endParaRPr lang="pl-PL" sz="2000" dirty="0"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4738BB-261F-4AA7-AE3F-81387637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878666"/>
            <a:ext cx="3962061" cy="28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9B21F6-E212-4F17-8D77-9BE6CDD5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Akcja pod Arsenałem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FDD41-33BE-42EC-A6C9-CF6E2C82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 dirty="0">
                <a:cs typeface="Calibri"/>
              </a:rPr>
              <a:t>Jest to największy sukces Szarych Szeregów o kryptonimie Meksyk II.</a:t>
            </a:r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Została przeprowadzona </a:t>
            </a:r>
            <a:r>
              <a:rPr lang="pl-PL" sz="2000" dirty="0">
                <a:ea typeface="+mn-lt"/>
                <a:cs typeface="+mn-lt"/>
              </a:rPr>
              <a:t>26 marca 1943r. pod arsenałem na zbiegu u</a:t>
            </a:r>
            <a:r>
              <a:rPr lang="pl-PL" sz="2000" dirty="0">
                <a:cs typeface="Calibri"/>
              </a:rPr>
              <a:t>lic </a:t>
            </a:r>
            <a:r>
              <a:rPr lang="pl-PL" sz="2000" dirty="0">
                <a:ea typeface="+mn-lt"/>
                <a:cs typeface="+mn-lt"/>
              </a:rPr>
              <a:t>Bielańskiej, Długiej i Nalewki w Warszawie.</a:t>
            </a:r>
            <a:endParaRPr lang="pl-PL" sz="2000" dirty="0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22C9E70-9DF9-41BF-8B30-7A94F65E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31288"/>
            <a:ext cx="6019331" cy="37921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44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73579-E7A7-4AC8-95B2-3B47DD29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Przykłady</a:t>
            </a:r>
          </a:p>
          <a:p>
            <a:r>
              <a:rPr lang="pl-PL" dirty="0"/>
              <a:t>małego sabotażu </a:t>
            </a:r>
            <a:endParaRPr lang="pl-PL" dirty="0">
              <a:cs typeface="Calibri Ligh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489E277-5850-4A06-A7B8-4FD90A5BC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3" y="1796401"/>
            <a:ext cx="3922630" cy="26477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D341F5E-37D9-4EA6-A50D-7E3606261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02" y="365125"/>
            <a:ext cx="2906086" cy="41847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1EC52FD-0AB5-4C18-B38B-69721AF82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91" y="1868181"/>
            <a:ext cx="2942423" cy="43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53D1A-674C-443E-8178-B1B47AF0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30" y="501242"/>
            <a:ext cx="10515600" cy="311231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Straty</a:t>
            </a:r>
            <a:br>
              <a:rPr lang="pl-PL" dirty="0"/>
            </a:br>
            <a:r>
              <a:rPr lang="pl-PL" dirty="0"/>
              <a:t>Podczas okupacji i Powstania Warszawskiego zginęło szacunkowo do 80% członków Szarych Szeregów, co znaczy że z grupy 30 osób </a:t>
            </a:r>
            <a:br>
              <a:rPr lang="pl-PL" dirty="0"/>
            </a:br>
            <a:r>
              <a:rPr lang="pl-PL" dirty="0"/>
              <a:t>(klasa szkolna) </a:t>
            </a:r>
            <a:br>
              <a:rPr lang="pl-PL" dirty="0"/>
            </a:br>
            <a:r>
              <a:rPr lang="pl-PL" dirty="0"/>
              <a:t>przeżyło jedynie 6.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EBFE44-F92E-419A-9E6E-44F94295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6" y="2729438"/>
            <a:ext cx="5128295" cy="3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F98292-8BAD-4A31-9C78-5B2290A6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080808"/>
                </a:solidFill>
              </a:rPr>
              <a:t>Dziękuję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3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uwagę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pl-PL" sz="1400" dirty="0">
                <a:solidFill>
                  <a:srgbClr val="080808"/>
                </a:solidFill>
              </a:rPr>
              <a:t>Źródła: </a:t>
            </a:r>
            <a:r>
              <a:rPr lang="pl-PL" sz="1400" dirty="0" err="1">
                <a:solidFill>
                  <a:srgbClr val="080808"/>
                </a:solidFill>
              </a:rPr>
              <a:t>internet</a:t>
            </a:r>
            <a:r>
              <a:rPr lang="pl-PL" sz="1400" dirty="0">
                <a:solidFill>
                  <a:srgbClr val="080808"/>
                </a:solidFill>
              </a:rPr>
              <a:t>, </a:t>
            </a:r>
            <a:r>
              <a:rPr lang="pl-PL" sz="1400" dirty="0" err="1">
                <a:solidFill>
                  <a:srgbClr val="080808"/>
                </a:solidFill>
              </a:rPr>
              <a:t>wikipedia</a:t>
            </a:r>
            <a:r>
              <a:rPr lang="pl-PL" sz="1400" dirty="0">
                <a:solidFill>
                  <a:srgbClr val="080808"/>
                </a:solidFill>
              </a:rPr>
              <a:t>, strony www</a:t>
            </a:r>
            <a:endParaRPr lang="en-US" sz="1400" kern="1200" dirty="0">
              <a:solidFill>
                <a:srgbClr val="080808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343</Words>
  <Application>Microsoft Office PowerPoint</Application>
  <PresentationFormat>Panoramiczny</PresentationFormat>
  <Paragraphs>31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Działalność Szarych Szeregów</vt:lpstr>
      <vt:lpstr>Co to były Szare Szeregi?</vt:lpstr>
      <vt:lpstr>Najsłynniejsi działacze Szarych Szeregów:</vt:lpstr>
      <vt:lpstr>Podział młodzieży w Szarych Szeregach:</vt:lpstr>
      <vt:lpstr>Ważniejsze akcje Szarych Szeregów</vt:lpstr>
      <vt:lpstr>Akcja pod Arsenałem</vt:lpstr>
      <vt:lpstr>Przykłady małego sabotażu </vt:lpstr>
      <vt:lpstr>Straty Podczas okupacji i Powstania Warszawskiego zginęło szacunkowo do 80% członków Szarych Szeregów, co znaczy że z grupy 30 osób  (klasa szkolna)  przeżyło jedynie 6.</vt:lpstr>
      <vt:lpstr>Dziękuję za uwagę. Źródła: internet, wikipedia, strony www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Tomasz Prokopiak</cp:lastModifiedBy>
  <cp:revision>469</cp:revision>
  <dcterms:created xsi:type="dcterms:W3CDTF">2020-10-04T08:13:09Z</dcterms:created>
  <dcterms:modified xsi:type="dcterms:W3CDTF">2020-10-29T10:49:10Z</dcterms:modified>
</cp:coreProperties>
</file>