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26798-125E-41A6-A3A0-05BA24F05060}" type="datetimeFigureOut">
              <a:rPr lang="sk-SK" smtClean="0"/>
              <a:t>20. 1. 2021</a:t>
            </a:fld>
            <a:endParaRPr lang="sk-SK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125047C-563A-427F-9C33-FAADC82F6D5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26798-125E-41A6-A3A0-05BA24F05060}" type="datetimeFigureOut">
              <a:rPr lang="sk-SK" smtClean="0"/>
              <a:t>20. 1. 2021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5047C-563A-427F-9C33-FAADC82F6D5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26798-125E-41A6-A3A0-05BA24F05060}" type="datetimeFigureOut">
              <a:rPr lang="sk-SK" smtClean="0"/>
              <a:t>20. 1. 2021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5047C-563A-427F-9C33-FAADC82F6D5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26798-125E-41A6-A3A0-05BA24F05060}" type="datetimeFigureOut">
              <a:rPr lang="sk-SK" smtClean="0"/>
              <a:t>20. 1. 2021</a:t>
            </a:fld>
            <a:endParaRPr lang="sk-SK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sk-SK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125047C-563A-427F-9C33-FAADC82F6D5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26798-125E-41A6-A3A0-05BA24F05060}" type="datetimeFigureOut">
              <a:rPr lang="sk-SK" smtClean="0"/>
              <a:t>20. 1. 2021</a:t>
            </a:fld>
            <a:endParaRPr lang="sk-SK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5047C-563A-427F-9C33-FAADC82F6D50}" type="slidenum">
              <a:rPr lang="sk-SK" smtClean="0"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26798-125E-41A6-A3A0-05BA24F05060}" type="datetimeFigureOut">
              <a:rPr lang="sk-SK" smtClean="0"/>
              <a:t>20. 1. 2021</a:t>
            </a:fld>
            <a:endParaRPr lang="sk-SK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5047C-563A-427F-9C33-FAADC82F6D5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26798-125E-41A6-A3A0-05BA24F05060}" type="datetimeFigureOut">
              <a:rPr lang="sk-SK" smtClean="0"/>
              <a:t>20. 1. 2021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125047C-563A-427F-9C33-FAADC82F6D50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26798-125E-41A6-A3A0-05BA24F05060}" type="datetimeFigureOut">
              <a:rPr lang="sk-SK" smtClean="0"/>
              <a:t>20. 1. 2021</a:t>
            </a:fld>
            <a:endParaRPr lang="sk-SK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5047C-563A-427F-9C33-FAADC82F6D5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26798-125E-41A6-A3A0-05BA24F05060}" type="datetimeFigureOut">
              <a:rPr lang="sk-SK" smtClean="0"/>
              <a:t>20. 1. 2021</a:t>
            </a:fld>
            <a:endParaRPr lang="sk-SK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5047C-563A-427F-9C33-FAADC82F6D5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26798-125E-41A6-A3A0-05BA24F05060}" type="datetimeFigureOut">
              <a:rPr lang="sk-SK" smtClean="0"/>
              <a:t>20. 1. 2021</a:t>
            </a:fld>
            <a:endParaRPr lang="sk-SK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5047C-563A-427F-9C33-FAADC82F6D5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26798-125E-41A6-A3A0-05BA24F05060}" type="datetimeFigureOut">
              <a:rPr lang="sk-SK" smtClean="0"/>
              <a:t>20. 1. 2021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5047C-563A-427F-9C33-FAADC82F6D50}" type="slidenum">
              <a:rPr lang="sk-SK" smtClean="0"/>
              <a:t>‹#›</a:t>
            </a:fld>
            <a:endParaRPr lang="sk-SK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8626798-125E-41A6-A3A0-05BA24F05060}" type="datetimeFigureOut">
              <a:rPr lang="sk-SK" smtClean="0"/>
              <a:t>20. 1. 2021</a:t>
            </a:fld>
            <a:endParaRPr lang="sk-SK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125047C-563A-427F-9C33-FAADC82F6D50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Aktivity na doma pre deti. 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Trieda</a:t>
            </a:r>
            <a:r>
              <a:rPr lang="en-US" dirty="0" smtClean="0"/>
              <a:t> </a:t>
            </a:r>
            <a:r>
              <a:rPr lang="sk-SK" dirty="0"/>
              <a:t> </a:t>
            </a:r>
            <a:r>
              <a:rPr lang="sk-SK" dirty="0" smtClean="0"/>
              <a:t>kačičky</a:t>
            </a:r>
            <a:endParaRPr lang="sk-SK" dirty="0"/>
          </a:p>
        </p:txBody>
      </p:sp>
      <p:sp>
        <p:nvSpPr>
          <p:cNvPr id="4" name="AutoShape 2" descr="Vektor šťastné děti kreslený #44718397 | fotobanka Fotky&amp;Foto"/>
          <p:cNvSpPr>
            <a:spLocks noChangeAspect="1" noChangeArrowheads="1"/>
          </p:cNvSpPr>
          <p:nvPr/>
        </p:nvSpPr>
        <p:spPr bwMode="auto">
          <a:xfrm>
            <a:off x="155575" y="-838200"/>
            <a:ext cx="26193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268760"/>
            <a:ext cx="4785471" cy="3201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1109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Zahráme sa na Medveďa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k-SK" dirty="0" smtClean="0"/>
              <a:t>Porozprávajte sa s detmi na tému medveďov v lese. Kde žijú? Prečo chodia cez zimu spať? Ako vyzerajú. </a:t>
            </a:r>
          </a:p>
          <a:p>
            <a:r>
              <a:rPr lang="sk-SK" dirty="0" smtClean="0"/>
              <a:t>Následne deťom navrhnite či by si aj oni nechceli vyrobiť brloh pre medveďa a zahrať sa v ňom na medvede. </a:t>
            </a:r>
          </a:p>
          <a:p>
            <a:r>
              <a:rPr lang="sk-SK" dirty="0" smtClean="0"/>
              <a:t>Nechajte deti vytvoriť si vlastný bunker. Bude ich to baviť a vytvoria si skvelú námetovú hru pri ktorej budú vedieť chvíľu ostať a zabavia sa. </a:t>
            </a:r>
          </a:p>
          <a:p>
            <a:r>
              <a:rPr lang="sk-SK" dirty="0" smtClean="0"/>
              <a:t>Poskytnite deťom deky, vankúše a nechajte bunker na ich kreativite. </a:t>
            </a:r>
            <a:endParaRPr lang="sk-SK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04864"/>
            <a:ext cx="3912666" cy="259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1500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Líška ako Čelenka?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sk-SK" dirty="0" smtClean="0"/>
              <a:t>Pomôcky: Tvrdý papier, Temperové farby, Farebný papier, </a:t>
            </a:r>
          </a:p>
          <a:p>
            <a:r>
              <a:rPr lang="sk-SK" dirty="0" smtClean="0"/>
              <a:t>Postup. Vystrihnite deťom pásik (ktorý bude slúžiť ako čelenka) a hlavu líšky. Nechajte ich všetko vyfarbiť na oranžovo. Nechajte vyschnúť. Povystrihujte deťom časti ako, nos oči uši a nechajte ich prilepiť tak aby vytvorili tvár líšky. </a:t>
            </a:r>
          </a:p>
          <a:p>
            <a:r>
              <a:rPr lang="sk-SK" dirty="0" err="1" smtClean="0"/>
              <a:t>Možete</a:t>
            </a:r>
            <a:r>
              <a:rPr lang="sk-SK" dirty="0" smtClean="0"/>
              <a:t> deťom iba tvary predkresliť a skúšať spoločne aj vystrihovať. V škôlke sme spoločne vystrihovať </a:t>
            </a:r>
            <a:r>
              <a:rPr lang="sk-SK" dirty="0" err="1" smtClean="0"/>
              <a:t>vela</a:t>
            </a:r>
            <a:r>
              <a:rPr lang="sk-SK" dirty="0" smtClean="0"/>
              <a:t> krát skúšali a niektorým to išlo </a:t>
            </a:r>
            <a:r>
              <a:rPr lang="sk-SK" dirty="0" err="1" smtClean="0"/>
              <a:t>velmi</a:t>
            </a:r>
            <a:r>
              <a:rPr lang="sk-SK" dirty="0" smtClean="0"/>
              <a:t> pekne. </a:t>
            </a:r>
          </a:p>
          <a:p>
            <a:r>
              <a:rPr lang="sk-SK" dirty="0" smtClean="0"/>
              <a:t>Takto si môžete vyrobiť masiek viac a zahrať sa spolu v Medvedej nore, ktorú si deti pred tým postavili. </a:t>
            </a:r>
            <a:endParaRPr lang="sk-SK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sk-S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76872"/>
            <a:ext cx="3314303" cy="2709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9196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Domáca sopka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sk-SK" dirty="0"/>
              <a:t>Vyrobte si vulkán so </a:t>
            </a:r>
            <a:r>
              <a:rPr lang="sk-SK" dirty="0" smtClean="0"/>
              <a:t>sódou</a:t>
            </a:r>
            <a:r>
              <a:rPr lang="sk-SK" dirty="0"/>
              <a:t> </a:t>
            </a:r>
          </a:p>
          <a:p>
            <a:r>
              <a:rPr lang="sk-SK" dirty="0"/>
              <a:t>Čo potrebujete:</a:t>
            </a:r>
          </a:p>
          <a:p>
            <a:r>
              <a:rPr lang="sk-SK" dirty="0"/>
              <a:t>6 pohárov múky, 2 poháre soli, 4 lyžičky oleja, voda, ocot, farbivo, práčok do pečiva, prostriedok na umývanie riadu</a:t>
            </a:r>
          </a:p>
          <a:p>
            <a:pPr marL="0" indent="0">
              <a:buNone/>
            </a:pPr>
            <a:r>
              <a:rPr lang="sk-SK" dirty="0"/>
              <a:t> </a:t>
            </a:r>
          </a:p>
          <a:p>
            <a:r>
              <a:rPr lang="sk-SK" dirty="0"/>
              <a:t>Ako na to:</a:t>
            </a:r>
          </a:p>
          <a:p>
            <a:r>
              <a:rPr lang="sk-SK" dirty="0"/>
              <a:t>Na začiatok si potrebujete vytvoriť vulkán. Zmiešajte múku, soľ, olej, a 2 poháre teplej vody, potom okolo malej fľašky vytvarujte vulkán. Namiesto mixu s múkou môžete použiť aj plastelínu, z ktorej vytvarujete vulkán.</a:t>
            </a:r>
          </a:p>
          <a:p>
            <a:r>
              <a:rPr lang="sk-SK" dirty="0"/>
              <a:t>Naplňte fľašku, alebo plastelínový vulkán teplou vodou, pridajte trochu farbiva, 6 kvapiek prostriedku na umývanie riadu a 2 lyžičky prášku na pečenie.</a:t>
            </a:r>
          </a:p>
          <a:p>
            <a:r>
              <a:rPr lang="sk-SK" dirty="0"/>
              <a:t>Do tohto mixu pridajte trochu octu a sledujte explóziu.</a:t>
            </a:r>
          </a:p>
          <a:p>
            <a:endParaRPr lang="sk-SK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949" y="2487040"/>
            <a:ext cx="4035902" cy="295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6849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k-SK" dirty="0"/>
              <a:t>Grafomotorické cvičenie</a:t>
            </a:r>
          </a:p>
          <a:p>
            <a:endParaRPr lang="sk-SK" dirty="0"/>
          </a:p>
          <a:p>
            <a:r>
              <a:rPr lang="sk-SK" dirty="0"/>
              <a:t>Pomôcky: ceruzka, pracovný list ježka, farebné ceruzky, pastelky</a:t>
            </a:r>
          </a:p>
          <a:p>
            <a:endParaRPr lang="sk-SK" dirty="0"/>
          </a:p>
          <a:p>
            <a:r>
              <a:rPr lang="sk-SK" dirty="0"/>
              <a:t>Aktivita: Precvičte so svojimi detmi doma aj Grafomotorické zručnosti , pomocou pracovného listu kde deti musia spájať čiarky aby ježkovi vznikli pekné pichliače. Následne dajte deťom farebné pastelky(ceruzky) a nechajte ich vyfarbiť ježka podľa ich fantázie. Za splnenie celého pracovného listu motivujte dieťa že keď to pekne spraví dostane pečiatku k svojmu ježkovi </a:t>
            </a: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33546"/>
            <a:ext cx="4343400" cy="3057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33065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</TotalTime>
  <Words>278</Words>
  <Application>Microsoft Office PowerPoint</Application>
  <PresentationFormat>Předvádění na obrazovce (4:3)</PresentationFormat>
  <Paragraphs>26</Paragraphs>
  <Slides>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6" baseType="lpstr">
      <vt:lpstr>Cesta</vt:lpstr>
      <vt:lpstr>Aktivity na doma pre deti. </vt:lpstr>
      <vt:lpstr>Zahráme sa na Medveďa</vt:lpstr>
      <vt:lpstr>Líška ako Čelenka?</vt:lpstr>
      <vt:lpstr>Domáca sopka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Aktivity na doma pre deti.</dc:title>
  <dc:creator>Michal</dc:creator>
  <cp:lastModifiedBy>Michal</cp:lastModifiedBy>
  <cp:revision>5</cp:revision>
  <dcterms:created xsi:type="dcterms:W3CDTF">2021-01-20T13:44:57Z</dcterms:created>
  <dcterms:modified xsi:type="dcterms:W3CDTF">2021-01-20T14:13:37Z</dcterms:modified>
</cp:coreProperties>
</file>