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F24753-5A7C-4E7C-9FBE-2A844BF9BD10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1DB212-B736-4027-BE22-30ACBF143A6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Čísla a vzťahy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Trieda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sk-SK" dirty="0" err="1" smtClean="0"/>
              <a:t>čičky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8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Farebné domino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Postup: nastrihajte rovnomerné pásiky z tvrdého papiera a čiarou určite polovicu. Nechajte deti vyfarbiť papierik jednu polovicu jednou farbou druhu druhou farbou. Čísla na ne nepíšeme iba ich vyfarbíme. </a:t>
            </a:r>
          </a:p>
          <a:p>
            <a:r>
              <a:rPr lang="sk-SK" dirty="0" smtClean="0"/>
              <a:t>Postup hry: Zahrajte sa s detmi domino s rozdielom neprikladať čísla ale podľa farby. Rozdeľte si papieriky a hru môžete začať. Vyhráva hráč ktorý sa ako prvý zbaví kariet.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36726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</a:t>
            </a:r>
            <a:r>
              <a:rPr lang="sk-SK" dirty="0" err="1" smtClean="0"/>
              <a:t>Grabolo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661248"/>
          </a:xfrm>
        </p:spPr>
        <p:txBody>
          <a:bodyPr>
            <a:noAutofit/>
          </a:bodyPr>
          <a:lstStyle/>
          <a:p>
            <a:r>
              <a:rPr lang="sk-SK" sz="1400" dirty="0" smtClean="0"/>
              <a:t>Táto hra je jedna z najlepších na čísla a vzťahy </a:t>
            </a:r>
          </a:p>
          <a:p>
            <a:r>
              <a:rPr lang="sk-SK" sz="1400" dirty="0" smtClean="0"/>
              <a:t>Postup: Dá sa zakúpiť aj hra </a:t>
            </a:r>
            <a:r>
              <a:rPr lang="sk-SK" sz="1400" dirty="0" err="1" smtClean="0"/>
              <a:t>grabolo</a:t>
            </a:r>
            <a:r>
              <a:rPr lang="sk-SK" sz="1400" dirty="0" smtClean="0"/>
              <a:t> ale dá sa aj jednoducho vyrobiť. Pripravíte si 36 bielych papierikov a necháte deti vyfarbiť každých 6 Indov farbou. Následne napíšete čísla od 1 do 6. pripravíte si kocku a farebnú kocku ak nemáte tak si ju vyrobíte s papiera a z každej strany nakreslíte rôzne </a:t>
            </a:r>
            <a:r>
              <a:rPr lang="sk-SK" sz="1400" dirty="0" err="1" smtClean="0"/>
              <a:t>faby</a:t>
            </a:r>
            <a:r>
              <a:rPr lang="sk-SK" sz="1400" dirty="0" smtClean="0"/>
              <a:t>.</a:t>
            </a:r>
          </a:p>
          <a:p>
            <a:r>
              <a:rPr lang="sk-SK" sz="1400" dirty="0"/>
              <a:t>Hracie karty sa zamiešajú a uložia sa číslom smerom hore, aby bolo vidieť farbu aj </a:t>
            </a:r>
            <a:r>
              <a:rPr lang="sk-SK" sz="1400" dirty="0" err="1" smtClean="0"/>
              <a:t>číslo.Jeden</a:t>
            </a:r>
            <a:r>
              <a:rPr lang="sk-SK" sz="1400" dirty="0" smtClean="0"/>
              <a:t> </a:t>
            </a:r>
            <a:r>
              <a:rPr lang="sk-SK" sz="1400" dirty="0"/>
              <a:t>z hráčov hodí oboma </a:t>
            </a:r>
            <a:r>
              <a:rPr lang="sk-SK" sz="1400" dirty="0" smtClean="0"/>
              <a:t>kockami. Ak </a:t>
            </a:r>
            <a:r>
              <a:rPr lang="sk-SK" sz="1400" dirty="0"/>
              <a:t>hodí napríklad číslo 2 a červenú farbu, všetci </a:t>
            </a:r>
            <a:r>
              <a:rPr lang="sk-SK" sz="1400" dirty="0" smtClean="0"/>
              <a:t>hráči pozrú </a:t>
            </a:r>
            <a:r>
              <a:rPr lang="sk-SK" sz="1400" dirty="0"/>
              <a:t>na hracie karty. Hráč, ktorý ako prvý nájde kartičku danej farby a čísla, položí </a:t>
            </a:r>
            <a:r>
              <a:rPr lang="sk-SK" sz="1400" dirty="0" smtClean="0"/>
              <a:t>na kartu </a:t>
            </a:r>
            <a:r>
              <a:rPr lang="sk-SK" sz="1400" dirty="0"/>
              <a:t>prst. Nemôžu ju chytiť do ruky a </a:t>
            </a:r>
            <a:r>
              <a:rPr lang="sk-SK" sz="1400" dirty="0" smtClean="0"/>
              <a:t>zdvihnúť</a:t>
            </a:r>
            <a:r>
              <a:rPr lang="sk-SK" sz="1400" dirty="0"/>
              <a:t>. Hráč, ktorý bol prvý, si hraciu </a:t>
            </a:r>
            <a:r>
              <a:rPr lang="sk-SK" sz="1400" dirty="0" smtClean="0"/>
              <a:t>kartu vezme </a:t>
            </a:r>
            <a:r>
              <a:rPr lang="sk-SK" sz="1400" dirty="0"/>
              <a:t>k sebe a otočí si ju hlavou dole, aby ostatní hráči nevideli číslo a farbu </a:t>
            </a:r>
            <a:r>
              <a:rPr lang="sk-SK" sz="1400" dirty="0" smtClean="0"/>
              <a:t>danej kartičky</a:t>
            </a:r>
            <a:r>
              <a:rPr lang="sk-SK" sz="1400" dirty="0"/>
              <a:t>. Ak padne farba a číslo karty, ktorá už nie je medzi ostatnými, </a:t>
            </a:r>
            <a:r>
              <a:rPr lang="sk-SK" sz="1400" dirty="0" smtClean="0"/>
              <a:t>začína </a:t>
            </a:r>
            <a:r>
              <a:rPr lang="sk-SK" sz="1400" dirty="0" err="1" smtClean="0"/>
              <a:t>hádacia</a:t>
            </a:r>
            <a:r>
              <a:rPr lang="sk-SK" sz="1400" dirty="0" smtClean="0"/>
              <a:t> časť</a:t>
            </a:r>
            <a:r>
              <a:rPr lang="sk-SK" sz="1400" dirty="0"/>
              <a:t>. Hráči majú možnosť hádať u koho daná karta je. Ak hráč uhádne, u ktorého </a:t>
            </a:r>
            <a:r>
              <a:rPr lang="sk-SK" sz="1400" dirty="0" smtClean="0"/>
              <a:t>hráča karta </a:t>
            </a:r>
            <a:r>
              <a:rPr lang="sk-SK" sz="1400" dirty="0"/>
              <a:t>je, kartu získa pre seba. </a:t>
            </a:r>
            <a:r>
              <a:rPr lang="sk-SK" sz="1400" dirty="0" smtClean="0"/>
              <a:t>Naopak</a:t>
            </a:r>
            <a:r>
              <a:rPr lang="sk-SK" sz="1400" dirty="0"/>
              <a:t>,  ak  </a:t>
            </a:r>
            <a:r>
              <a:rPr lang="sk-SK" sz="1400" dirty="0" smtClean="0"/>
              <a:t>neuhádne</a:t>
            </a:r>
            <a:r>
              <a:rPr lang="sk-SK" sz="1400" dirty="0"/>
              <a:t>, musí dať jednu kartu zo svojej zbierky </a:t>
            </a:r>
            <a:r>
              <a:rPr lang="sk-SK" sz="1400" dirty="0" smtClean="0"/>
              <a:t>späť do </a:t>
            </a:r>
            <a:r>
              <a:rPr lang="sk-SK" sz="1400" dirty="0"/>
              <a:t>hry. </a:t>
            </a:r>
            <a:r>
              <a:rPr lang="sk-SK" sz="1400" dirty="0" smtClean="0"/>
              <a:t>Vyhráva hráč</a:t>
            </a:r>
            <a:r>
              <a:rPr lang="sk-SK" sz="1400" dirty="0"/>
              <a:t>, ktorý ako </a:t>
            </a:r>
            <a:r>
              <a:rPr lang="sk-SK" sz="1400" dirty="0" smtClean="0"/>
              <a:t>prvý najviac kartičiek. </a:t>
            </a:r>
            <a:endParaRPr lang="sk-SK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5638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Navlečme si 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Pomôcky: Koráliky, šnúrka na navliekanie , predloha </a:t>
            </a:r>
          </a:p>
          <a:p>
            <a:r>
              <a:rPr lang="sk-SK" dirty="0" smtClean="0"/>
              <a:t>Postup: Dajte deťom pred seba koráliky s pripravenou šnúrkou a nechajte ich navliekať. Urobte však zmenu a nechajte ich navliekať podľa vaše ho návodu. Návod urobíte tak že nakreslíte </a:t>
            </a:r>
            <a:r>
              <a:rPr lang="sk-SK" dirty="0" err="1" smtClean="0"/>
              <a:t>guličky</a:t>
            </a:r>
            <a:r>
              <a:rPr lang="sk-SK" dirty="0" smtClean="0"/>
              <a:t> farebné ako si predstavujete aby za sebou išli a deti to podľa toho budú navliekať.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164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Pozrieme si video </a:t>
            </a:r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Prekopírujte odkaz a pozrite si </a:t>
            </a:r>
            <a:r>
              <a:rPr lang="sk-SK" dirty="0" err="1" smtClean="0"/>
              <a:t>viedo</a:t>
            </a:r>
            <a:r>
              <a:rPr lang="sk-SK" dirty="0" smtClean="0"/>
              <a:t> </a:t>
            </a:r>
          </a:p>
          <a:p>
            <a:r>
              <a:rPr lang="sk-SK" dirty="0"/>
              <a:t>https://www.abcmaterskaskola.sk/a/zasnezene-cisla--vzdelavacie-video-s-ulohami--ukazka-1183/</a:t>
            </a:r>
          </a:p>
        </p:txBody>
      </p:sp>
      <p:sp>
        <p:nvSpPr>
          <p:cNvPr id="5" name="AutoShape 2" descr="Nafukovací svietiaci snehuliak, rodinka snehuliakov 3ks 150 cm - Joko  DS0016 alternatívy - Heureka.sk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0405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6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Naučme sa básničku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Naučte deti básničku je krátka a jednoduchá veľmi pomáha rozvoju matematických predstáv. </a:t>
            </a:r>
            <a:r>
              <a:rPr lang="sk-SK" dirty="0" smtClean="0">
                <a:sym typeface="Wingdings" pitchFamily="2" charset="2"/>
              </a:rPr>
              <a:t>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      Malý počtár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Jeden</a:t>
            </a:r>
            <a:r>
              <a:rPr lang="sk-SK" dirty="0"/>
              <a:t>, dva, tri, štyri, päť,</a:t>
            </a:r>
          </a:p>
          <a:p>
            <a:pPr marL="0" indent="0">
              <a:buNone/>
            </a:pPr>
            <a:r>
              <a:rPr lang="sk-SK" dirty="0"/>
              <a:t>spočítam si všetko hneď.</a:t>
            </a:r>
          </a:p>
          <a:p>
            <a:pPr marL="0" indent="0">
              <a:buNone/>
            </a:pPr>
            <a:r>
              <a:rPr lang="sk-SK" dirty="0"/>
              <a:t>Päť kvietočkov na lúke,</a:t>
            </a:r>
          </a:p>
          <a:p>
            <a:pPr marL="0" indent="0">
              <a:buNone/>
            </a:pPr>
            <a:r>
              <a:rPr lang="sk-SK" dirty="0"/>
              <a:t>päť prštekov na ruke,</a:t>
            </a:r>
          </a:p>
          <a:p>
            <a:pPr marL="0" indent="0">
              <a:buNone/>
            </a:pPr>
            <a:r>
              <a:rPr lang="sk-SK" dirty="0"/>
              <a:t>päť </a:t>
            </a:r>
            <a:r>
              <a:rPr lang="sk-SK" dirty="0" err="1"/>
              <a:t>gulôčok</a:t>
            </a:r>
            <a:r>
              <a:rPr lang="sk-SK" dirty="0"/>
              <a:t> v jednej jamke,</a:t>
            </a:r>
          </a:p>
          <a:p>
            <a:pPr marL="0" indent="0">
              <a:buNone/>
            </a:pPr>
            <a:r>
              <a:rPr lang="sk-SK" dirty="0"/>
              <a:t>utekajme k našej mamke.</a:t>
            </a:r>
          </a:p>
          <a:p>
            <a:pPr marL="0" indent="0">
              <a:buNone/>
            </a:pPr>
            <a:r>
              <a:rPr lang="sk-SK" dirty="0"/>
              <a:t>Jeden, dva, tri, štyri, päť,</a:t>
            </a:r>
          </a:p>
          <a:p>
            <a:pPr marL="0" indent="0">
              <a:buNone/>
            </a:pPr>
            <a:r>
              <a:rPr lang="sk-SK" dirty="0"/>
              <a:t>už to vieme naspamäť</a:t>
            </a:r>
          </a:p>
        </p:txBody>
      </p:sp>
    </p:spTree>
    <p:extLst>
      <p:ext uri="{BB962C8B-B14F-4D97-AF65-F5344CB8AC3E}">
        <p14:creationId xmlns:p14="http://schemas.microsoft.com/office/powerpoint/2010/main" val="41428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453</Words>
  <Application>Microsoft Office PowerPoint</Application>
  <PresentationFormat>Předvádění na obrazovce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Cesta</vt:lpstr>
      <vt:lpstr>Čísla a vzťahy</vt:lpstr>
      <vt:lpstr>Farebné domino </vt:lpstr>
      <vt:lpstr>Hra Grabolo </vt:lpstr>
      <vt:lpstr>Navlečme si </vt:lpstr>
      <vt:lpstr>Pozrieme si video </vt:lpstr>
      <vt:lpstr>Naučme sa básničku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Čísla a vzťahy</dc:title>
  <dc:creator>Michal</dc:creator>
  <cp:lastModifiedBy>Michal</cp:lastModifiedBy>
  <cp:revision>5</cp:revision>
  <dcterms:created xsi:type="dcterms:W3CDTF">2021-02-01T12:04:33Z</dcterms:created>
  <dcterms:modified xsi:type="dcterms:W3CDTF">2021-02-01T12:49:42Z</dcterms:modified>
</cp:coreProperties>
</file>