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  <p:sldId id="267" r:id="rId7"/>
    <p:sldId id="263" r:id="rId8"/>
    <p:sldId id="261" r:id="rId9"/>
    <p:sldId id="258" r:id="rId10"/>
    <p:sldId id="26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16F24-E057-9EC1-CE2D-BA74210AA90B}" v="173" dt="2021-06-14T10:51:25.263"/>
    <p1510:client id="{656003D3-193C-0C1E-A92F-13C689C5F0E0}" v="301" dt="2021-06-12T19:20:04.452"/>
    <p1510:client id="{8CC95F4D-19DD-410F-BA58-341B02DD4C48}" v="280" dt="2021-06-10T22:21:25.643"/>
    <p1510:client id="{B672BB5A-069D-A911-F451-3E88B1095359}" v="599" dt="2021-06-13T22:03:0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 Oporski" userId="S::u353@spnr350.onmicrosoft.com::23a9bb2f-e952-4366-88f5-858c17ebc05a" providerId="AD" clId="Web-{B672BB5A-069D-A911-F451-3E88B1095359}"/>
    <pc:docChg chg="addSld delSld modSld sldOrd">
      <pc:chgData name="Karol Oporski" userId="S::u353@spnr350.onmicrosoft.com::23a9bb2f-e952-4366-88f5-858c17ebc05a" providerId="AD" clId="Web-{B672BB5A-069D-A911-F451-3E88B1095359}" dt="2021-06-13T22:03:07.205" v="316" actId="1076"/>
      <pc:docMkLst>
        <pc:docMk/>
      </pc:docMkLst>
      <pc:sldChg chg="modSp">
        <pc:chgData name="Karol Oporski" userId="S::u353@spnr350.onmicrosoft.com::23a9bb2f-e952-4366-88f5-858c17ebc05a" providerId="AD" clId="Web-{B672BB5A-069D-A911-F451-3E88B1095359}" dt="2021-06-13T21:53:15.952" v="221" actId="20577"/>
        <pc:sldMkLst>
          <pc:docMk/>
          <pc:sldMk cId="3417977807" sldId="258"/>
        </pc:sldMkLst>
        <pc:spChg chg="mod">
          <ac:chgData name="Karol Oporski" userId="S::u353@spnr350.onmicrosoft.com::23a9bb2f-e952-4366-88f5-858c17ebc05a" providerId="AD" clId="Web-{B672BB5A-069D-A911-F451-3E88B1095359}" dt="2021-06-13T21:53:15.952" v="221" actId="20577"/>
          <ac:spMkLst>
            <pc:docMk/>
            <pc:sldMk cId="3417977807" sldId="258"/>
            <ac:spMk id="11" creationId="{FED2EFC4-5DBA-4834-8BCF-646B4336AD9A}"/>
          </ac:spMkLst>
        </pc:spChg>
      </pc:sldChg>
      <pc:sldChg chg="addSp delSp modSp mod setBg">
        <pc:chgData name="Karol Oporski" userId="S::u353@spnr350.onmicrosoft.com::23a9bb2f-e952-4366-88f5-858c17ebc05a" providerId="AD" clId="Web-{B672BB5A-069D-A911-F451-3E88B1095359}" dt="2021-06-13T21:30:21.735" v="126" actId="20577"/>
        <pc:sldMkLst>
          <pc:docMk/>
          <pc:sldMk cId="492903618" sldId="261"/>
        </pc:sldMkLst>
        <pc:spChg chg="mod">
          <ac:chgData name="Karol Oporski" userId="S::u353@spnr350.onmicrosoft.com::23a9bb2f-e952-4366-88f5-858c17ebc05a" providerId="AD" clId="Web-{B672BB5A-069D-A911-F451-3E88B1095359}" dt="2021-06-13T21:30:21.735" v="126" actId="20577"/>
          <ac:spMkLst>
            <pc:docMk/>
            <pc:sldMk cId="492903618" sldId="261"/>
            <ac:spMk id="2" creationId="{C3869798-05CE-4778-B578-C2458C8A8AF3}"/>
          </ac:spMkLst>
        </pc:spChg>
        <pc:spChg chg="mod">
          <ac:chgData name="Karol Oporski" userId="S::u353@spnr350.onmicrosoft.com::23a9bb2f-e952-4366-88f5-858c17ebc05a" providerId="AD" clId="Web-{B672BB5A-069D-A911-F451-3E88B1095359}" dt="2021-06-13T21:27:53.435" v="111" actId="20577"/>
          <ac:spMkLst>
            <pc:docMk/>
            <pc:sldMk cId="492903618" sldId="261"/>
            <ac:spMk id="3" creationId="{A6FDF01E-AD36-4A04-8925-4632D895C8B3}"/>
          </ac:spMkLst>
        </pc:spChg>
        <pc:spChg chg="add">
          <ac:chgData name="Karol Oporski" userId="S::u353@spnr350.onmicrosoft.com::23a9bb2f-e952-4366-88f5-858c17ebc05a" providerId="AD" clId="Web-{B672BB5A-069D-A911-F451-3E88B1095359}" dt="2021-06-13T21:27:04.199" v="98"/>
          <ac:spMkLst>
            <pc:docMk/>
            <pc:sldMk cId="492903618" sldId="261"/>
            <ac:spMk id="10" creationId="{135FA909-3F24-448C-A8BC-7CF77F62F84F}"/>
          </ac:spMkLst>
        </pc:spChg>
        <pc:grpChg chg="add">
          <ac:chgData name="Karol Oporski" userId="S::u353@spnr350.onmicrosoft.com::23a9bb2f-e952-4366-88f5-858c17ebc05a" providerId="AD" clId="Web-{B672BB5A-069D-A911-F451-3E88B1095359}" dt="2021-06-13T21:27:04.199" v="98"/>
          <ac:grpSpMkLst>
            <pc:docMk/>
            <pc:sldMk cId="492903618" sldId="261"/>
            <ac:grpSpMk id="12" creationId="{8B60959F-9B69-4520-A16E-EA6BECC747D6}"/>
          </ac:grpSpMkLst>
        </pc:grpChg>
        <pc:picChg chg="add mod">
          <ac:chgData name="Karol Oporski" userId="S::u353@spnr350.onmicrosoft.com::23a9bb2f-e952-4366-88f5-858c17ebc05a" providerId="AD" clId="Web-{B672BB5A-069D-A911-F451-3E88B1095359}" dt="2021-06-13T21:29:47.625" v="112" actId="1076"/>
          <ac:picMkLst>
            <pc:docMk/>
            <pc:sldMk cId="492903618" sldId="261"/>
            <ac:picMk id="5" creationId="{AA059C50-C659-40BD-8AE4-750F5C37786E}"/>
          </ac:picMkLst>
        </pc:picChg>
        <pc:picChg chg="add del">
          <ac:chgData name="Karol Oporski" userId="S::u353@spnr350.onmicrosoft.com::23a9bb2f-e952-4366-88f5-858c17ebc05a" providerId="AD" clId="Web-{B672BB5A-069D-A911-F451-3E88B1095359}" dt="2021-06-13T21:27:25.668" v="107"/>
          <ac:picMkLst>
            <pc:docMk/>
            <pc:sldMk cId="492903618" sldId="261"/>
            <ac:picMk id="6" creationId="{47E8873B-8FB0-415D-8E9C-13E21E4FD92B}"/>
          </ac:picMkLst>
        </pc:picChg>
        <pc:picChg chg="add del">
          <ac:chgData name="Karol Oporski" userId="S::u353@spnr350.onmicrosoft.com::23a9bb2f-e952-4366-88f5-858c17ebc05a" providerId="AD" clId="Web-{B672BB5A-069D-A911-F451-3E88B1095359}" dt="2021-06-13T21:27:19.215" v="104"/>
          <ac:picMkLst>
            <pc:docMk/>
            <pc:sldMk cId="492903618" sldId="261"/>
            <ac:picMk id="7" creationId="{ACEA7D05-B600-4D69-9D66-E6EAF5A9106E}"/>
          </ac:picMkLst>
        </pc:picChg>
      </pc:sldChg>
      <pc:sldChg chg="addSp modSp new del">
        <pc:chgData name="Karol Oporski" userId="S::u353@spnr350.onmicrosoft.com::23a9bb2f-e952-4366-88f5-858c17ebc05a" providerId="AD" clId="Web-{B672BB5A-069D-A911-F451-3E88B1095359}" dt="2021-06-13T21:31:21.960" v="132"/>
        <pc:sldMkLst>
          <pc:docMk/>
          <pc:sldMk cId="1898069633" sldId="262"/>
        </pc:sldMkLst>
        <pc:spChg chg="mod">
          <ac:chgData name="Karol Oporski" userId="S::u353@spnr350.onmicrosoft.com::23a9bb2f-e952-4366-88f5-858c17ebc05a" providerId="AD" clId="Web-{B672BB5A-069D-A911-F451-3E88B1095359}" dt="2021-06-13T21:30:44.194" v="128" actId="20577"/>
          <ac:spMkLst>
            <pc:docMk/>
            <pc:sldMk cId="1898069633" sldId="262"/>
            <ac:spMk id="3" creationId="{C15BC55D-4CD6-43B9-B670-CA2EDC7CF883}"/>
          </ac:spMkLst>
        </pc:spChg>
        <pc:picChg chg="add">
          <ac:chgData name="Karol Oporski" userId="S::u353@spnr350.onmicrosoft.com::23a9bb2f-e952-4366-88f5-858c17ebc05a" providerId="AD" clId="Web-{B672BB5A-069D-A911-F451-3E88B1095359}" dt="2021-06-13T21:30:58.632" v="129"/>
          <ac:picMkLst>
            <pc:docMk/>
            <pc:sldMk cId="1898069633" sldId="262"/>
            <ac:picMk id="5" creationId="{A4C332C7-73C5-4C1F-8360-390D9A192335}"/>
          </ac:picMkLst>
        </pc:picChg>
      </pc:sldChg>
      <pc:sldChg chg="modSp add ord replId">
        <pc:chgData name="Karol Oporski" userId="S::u353@spnr350.onmicrosoft.com::23a9bb2f-e952-4366-88f5-858c17ebc05a" providerId="AD" clId="Web-{B672BB5A-069D-A911-F451-3E88B1095359}" dt="2021-06-13T21:36:57.750" v="169" actId="20577"/>
        <pc:sldMkLst>
          <pc:docMk/>
          <pc:sldMk cId="656857821" sldId="263"/>
        </pc:sldMkLst>
        <pc:spChg chg="mod">
          <ac:chgData name="Karol Oporski" userId="S::u353@spnr350.onmicrosoft.com::23a9bb2f-e952-4366-88f5-858c17ebc05a" providerId="AD" clId="Web-{B672BB5A-069D-A911-F451-3E88B1095359}" dt="2021-06-13T21:31:33.633" v="146" actId="20577"/>
          <ac:spMkLst>
            <pc:docMk/>
            <pc:sldMk cId="656857821" sldId="263"/>
            <ac:spMk id="2" creationId="{91C87D8D-F3CD-4564-B323-99FEFFDF26C2}"/>
          </ac:spMkLst>
        </pc:spChg>
        <pc:spChg chg="mod">
          <ac:chgData name="Karol Oporski" userId="S::u353@spnr350.onmicrosoft.com::23a9bb2f-e952-4366-88f5-858c17ebc05a" providerId="AD" clId="Web-{B672BB5A-069D-A911-F451-3E88B1095359}" dt="2021-06-13T21:36:57.750" v="169" actId="20577"/>
          <ac:spMkLst>
            <pc:docMk/>
            <pc:sldMk cId="656857821" sldId="263"/>
            <ac:spMk id="11" creationId="{FED2EFC4-5DBA-4834-8BCF-646B4336AD9A}"/>
          </ac:spMkLst>
        </pc:spChg>
      </pc:sldChg>
      <pc:sldChg chg="modSp add ord replId">
        <pc:chgData name="Karol Oporski" userId="S::u353@spnr350.onmicrosoft.com::23a9bb2f-e952-4366-88f5-858c17ebc05a" providerId="AD" clId="Web-{B672BB5A-069D-A911-F451-3E88B1095359}" dt="2021-06-13T21:45:56.814" v="205" actId="20577"/>
        <pc:sldMkLst>
          <pc:docMk/>
          <pc:sldMk cId="4212657203" sldId="264"/>
        </pc:sldMkLst>
        <pc:spChg chg="mod">
          <ac:chgData name="Karol Oporski" userId="S::u353@spnr350.onmicrosoft.com::23a9bb2f-e952-4366-88f5-858c17ebc05a" providerId="AD" clId="Web-{B672BB5A-069D-A911-F451-3E88B1095359}" dt="2021-06-13T21:44:43.687" v="196" actId="20577"/>
          <ac:spMkLst>
            <pc:docMk/>
            <pc:sldMk cId="4212657203" sldId="264"/>
            <ac:spMk id="2" creationId="{628768C4-B68B-4336-B226-4E331F097374}"/>
          </ac:spMkLst>
        </pc:spChg>
        <pc:spChg chg="mod">
          <ac:chgData name="Karol Oporski" userId="S::u353@spnr350.onmicrosoft.com::23a9bb2f-e952-4366-88f5-858c17ebc05a" providerId="AD" clId="Web-{B672BB5A-069D-A911-F451-3E88B1095359}" dt="2021-06-13T21:45:56.814" v="205" actId="20577"/>
          <ac:spMkLst>
            <pc:docMk/>
            <pc:sldMk cId="4212657203" sldId="264"/>
            <ac:spMk id="3" creationId="{29A21AB7-0DBF-4272-B6BD-44AFE2B9AD84}"/>
          </ac:spMkLst>
        </pc:spChg>
      </pc:sldChg>
      <pc:sldChg chg="modSp add replId">
        <pc:chgData name="Karol Oporski" userId="S::u353@spnr350.onmicrosoft.com::23a9bb2f-e952-4366-88f5-858c17ebc05a" providerId="AD" clId="Web-{B672BB5A-069D-A911-F451-3E88B1095359}" dt="2021-06-13T21:57:47.869" v="266" actId="20577"/>
        <pc:sldMkLst>
          <pc:docMk/>
          <pc:sldMk cId="19080997" sldId="265"/>
        </pc:sldMkLst>
        <pc:spChg chg="mod">
          <ac:chgData name="Karol Oporski" userId="S::u353@spnr350.onmicrosoft.com::23a9bb2f-e952-4366-88f5-858c17ebc05a" providerId="AD" clId="Web-{B672BB5A-069D-A911-F451-3E88B1095359}" dt="2021-06-13T21:57:47.869" v="266" actId="20577"/>
          <ac:spMkLst>
            <pc:docMk/>
            <pc:sldMk cId="19080997" sldId="265"/>
            <ac:spMk id="2" creationId="{91C87D8D-F3CD-4564-B323-99FEFFDF26C2}"/>
          </ac:spMkLst>
        </pc:spChg>
        <pc:spChg chg="mod">
          <ac:chgData name="Karol Oporski" userId="S::u353@spnr350.onmicrosoft.com::23a9bb2f-e952-4366-88f5-858c17ebc05a" providerId="AD" clId="Web-{B672BB5A-069D-A911-F451-3E88B1095359}" dt="2021-06-13T21:57:20.040" v="252" actId="20577"/>
          <ac:spMkLst>
            <pc:docMk/>
            <pc:sldMk cId="19080997" sldId="265"/>
            <ac:spMk id="11" creationId="{FED2EFC4-5DBA-4834-8BCF-646B4336AD9A}"/>
          </ac:spMkLst>
        </pc:spChg>
      </pc:sldChg>
      <pc:sldChg chg="modSp add ord replId">
        <pc:chgData name="Karol Oporski" userId="S::u353@spnr350.onmicrosoft.com::23a9bb2f-e952-4366-88f5-858c17ebc05a" providerId="AD" clId="Web-{B672BB5A-069D-A911-F451-3E88B1095359}" dt="2021-06-13T22:03:07.205" v="316" actId="1076"/>
        <pc:sldMkLst>
          <pc:docMk/>
          <pc:sldMk cId="3186529017" sldId="266"/>
        </pc:sldMkLst>
        <pc:spChg chg="mod">
          <ac:chgData name="Karol Oporski" userId="S::u353@spnr350.onmicrosoft.com::23a9bb2f-e952-4366-88f5-858c17ebc05a" providerId="AD" clId="Web-{B672BB5A-069D-A911-F451-3E88B1095359}" dt="2021-06-13T22:03:07.205" v="316" actId="1076"/>
          <ac:spMkLst>
            <pc:docMk/>
            <pc:sldMk cId="3186529017" sldId="266"/>
            <ac:spMk id="2" creationId="{91C87D8D-F3CD-4564-B323-99FEFFDF26C2}"/>
          </ac:spMkLst>
        </pc:spChg>
        <pc:spChg chg="mod">
          <ac:chgData name="Karol Oporski" userId="S::u353@spnr350.onmicrosoft.com::23a9bb2f-e952-4366-88f5-858c17ebc05a" providerId="AD" clId="Web-{B672BB5A-069D-A911-F451-3E88B1095359}" dt="2021-06-13T21:58:50.402" v="274" actId="20577"/>
          <ac:spMkLst>
            <pc:docMk/>
            <pc:sldMk cId="3186529017" sldId="266"/>
            <ac:spMk id="11" creationId="{FED2EFC4-5DBA-4834-8BCF-646B4336AD9A}"/>
          </ac:spMkLst>
        </pc:spChg>
      </pc:sldChg>
      <pc:sldChg chg="modSp add ord replId">
        <pc:chgData name="Karol Oporski" userId="S::u353@spnr350.onmicrosoft.com::23a9bb2f-e952-4366-88f5-858c17ebc05a" providerId="AD" clId="Web-{B672BB5A-069D-A911-F451-3E88B1095359}" dt="2021-06-13T22:01:19.499" v="277"/>
        <pc:sldMkLst>
          <pc:docMk/>
          <pc:sldMk cId="2046471340" sldId="267"/>
        </pc:sldMkLst>
        <pc:spChg chg="mod">
          <ac:chgData name="Karol Oporski" userId="S::u353@spnr350.onmicrosoft.com::23a9bb2f-e952-4366-88f5-858c17ebc05a" providerId="AD" clId="Web-{B672BB5A-069D-A911-F451-3E88B1095359}" dt="2021-06-13T21:58:44.167" v="271" actId="20577"/>
          <ac:spMkLst>
            <pc:docMk/>
            <pc:sldMk cId="2046471340" sldId="267"/>
            <ac:spMk id="2" creationId="{628768C4-B68B-4336-B226-4E331F097374}"/>
          </ac:spMkLst>
        </pc:spChg>
        <pc:spChg chg="mod">
          <ac:chgData name="Karol Oporski" userId="S::u353@spnr350.onmicrosoft.com::23a9bb2f-e952-4366-88f5-858c17ebc05a" providerId="AD" clId="Web-{B672BB5A-069D-A911-F451-3E88B1095359}" dt="2021-06-13T21:58:47.605" v="272" actId="20577"/>
          <ac:spMkLst>
            <pc:docMk/>
            <pc:sldMk cId="2046471340" sldId="267"/>
            <ac:spMk id="3" creationId="{29A21AB7-0DBF-4272-B6BD-44AFE2B9AD84}"/>
          </ac:spMkLst>
        </pc:spChg>
      </pc:sldChg>
    </pc:docChg>
  </pc:docChgLst>
  <pc:docChgLst>
    <pc:chgData name="Karol Oporski" userId="S::u353@spnr350.onmicrosoft.com::23a9bb2f-e952-4366-88f5-858c17ebc05a" providerId="AD" clId="Web-{57716F24-E057-9EC1-CE2D-BA74210AA90B}"/>
    <pc:docChg chg="modSld sldOrd">
      <pc:chgData name="Karol Oporski" userId="S::u353@spnr350.onmicrosoft.com::23a9bb2f-e952-4366-88f5-858c17ebc05a" providerId="AD" clId="Web-{57716F24-E057-9EC1-CE2D-BA74210AA90B}" dt="2021-06-14T10:51:23.450" v="88" actId="20577"/>
      <pc:docMkLst>
        <pc:docMk/>
      </pc:docMkLst>
      <pc:sldChg chg="modSp">
        <pc:chgData name="Karol Oporski" userId="S::u353@spnr350.onmicrosoft.com::23a9bb2f-e952-4366-88f5-858c17ebc05a" providerId="AD" clId="Web-{57716F24-E057-9EC1-CE2D-BA74210AA90B}" dt="2021-06-14T10:51:12.106" v="86" actId="20577"/>
        <pc:sldMkLst>
          <pc:docMk/>
          <pc:sldMk cId="650317164" sldId="256"/>
        </pc:sldMkLst>
        <pc:spChg chg="mod">
          <ac:chgData name="Karol Oporski" userId="S::u353@spnr350.onmicrosoft.com::23a9bb2f-e952-4366-88f5-858c17ebc05a" providerId="AD" clId="Web-{57716F24-E057-9EC1-CE2D-BA74210AA90B}" dt="2021-06-14T10:51:12.106" v="86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ord">
        <pc:chgData name="Karol Oporski" userId="S::u353@spnr350.onmicrosoft.com::23a9bb2f-e952-4366-88f5-858c17ebc05a" providerId="AD" clId="Web-{57716F24-E057-9EC1-CE2D-BA74210AA90B}" dt="2021-06-14T10:24:26.229" v="28"/>
        <pc:sldMkLst>
          <pc:docMk/>
          <pc:sldMk cId="3417977807" sldId="258"/>
        </pc:sldMkLst>
      </pc:sldChg>
      <pc:sldChg chg="ord">
        <pc:chgData name="Karol Oporski" userId="S::u353@spnr350.onmicrosoft.com::23a9bb2f-e952-4366-88f5-858c17ebc05a" providerId="AD" clId="Web-{57716F24-E057-9EC1-CE2D-BA74210AA90B}" dt="2021-06-14T10:31:28.863" v="45"/>
        <pc:sldMkLst>
          <pc:docMk/>
          <pc:sldMk cId="492903618" sldId="261"/>
        </pc:sldMkLst>
      </pc:sldChg>
      <pc:sldChg chg="modSp">
        <pc:chgData name="Karol Oporski" userId="S::u353@spnr350.onmicrosoft.com::23a9bb2f-e952-4366-88f5-858c17ebc05a" providerId="AD" clId="Web-{57716F24-E057-9EC1-CE2D-BA74210AA90B}" dt="2021-06-14T10:51:23.450" v="88" actId="20577"/>
        <pc:sldMkLst>
          <pc:docMk/>
          <pc:sldMk cId="19080997" sldId="265"/>
        </pc:sldMkLst>
        <pc:spChg chg="mod">
          <ac:chgData name="Karol Oporski" userId="S::u353@spnr350.onmicrosoft.com::23a9bb2f-e952-4366-88f5-858c17ebc05a" providerId="AD" clId="Web-{57716F24-E057-9EC1-CE2D-BA74210AA90B}" dt="2021-06-14T10:51:23.450" v="88" actId="20577"/>
          <ac:spMkLst>
            <pc:docMk/>
            <pc:sldMk cId="19080997" sldId="265"/>
            <ac:spMk id="2" creationId="{91C87D8D-F3CD-4564-B323-99FEFFDF26C2}"/>
          </ac:spMkLst>
        </pc:spChg>
      </pc:sldChg>
      <pc:sldChg chg="modSp">
        <pc:chgData name="Karol Oporski" userId="S::u353@spnr350.onmicrosoft.com::23a9bb2f-e952-4366-88f5-858c17ebc05a" providerId="AD" clId="Web-{57716F24-E057-9EC1-CE2D-BA74210AA90B}" dt="2021-06-14T10:51:17.403" v="87" actId="20577"/>
        <pc:sldMkLst>
          <pc:docMk/>
          <pc:sldMk cId="3186529017" sldId="266"/>
        </pc:sldMkLst>
        <pc:spChg chg="mod">
          <ac:chgData name="Karol Oporski" userId="S::u353@spnr350.onmicrosoft.com::23a9bb2f-e952-4366-88f5-858c17ebc05a" providerId="AD" clId="Web-{57716F24-E057-9EC1-CE2D-BA74210AA90B}" dt="2021-06-14T10:51:17.403" v="87" actId="20577"/>
          <ac:spMkLst>
            <pc:docMk/>
            <pc:sldMk cId="3186529017" sldId="266"/>
            <ac:spMk id="2" creationId="{91C87D8D-F3CD-4564-B323-99FEFFDF26C2}"/>
          </ac:spMkLst>
        </pc:spChg>
        <pc:spChg chg="mod">
          <ac:chgData name="Karol Oporski" userId="S::u353@spnr350.onmicrosoft.com::23a9bb2f-e952-4366-88f5-858c17ebc05a" providerId="AD" clId="Web-{57716F24-E057-9EC1-CE2D-BA74210AA90B}" dt="2021-06-14T10:20:12.770" v="27" actId="20577"/>
          <ac:spMkLst>
            <pc:docMk/>
            <pc:sldMk cId="3186529017" sldId="266"/>
            <ac:spMk id="11" creationId="{FED2EFC4-5DBA-4834-8BCF-646B4336AD9A}"/>
          </ac:spMkLst>
        </pc:spChg>
      </pc:sldChg>
      <pc:sldChg chg="modSp ord">
        <pc:chgData name="Karol Oporski" userId="S::u353@spnr350.onmicrosoft.com::23a9bb2f-e952-4366-88f5-858c17ebc05a" providerId="AD" clId="Web-{57716F24-E057-9EC1-CE2D-BA74210AA90B}" dt="2021-06-14T10:46:02.131" v="84" actId="20577"/>
        <pc:sldMkLst>
          <pc:docMk/>
          <pc:sldMk cId="2046471340" sldId="267"/>
        </pc:sldMkLst>
        <pc:spChg chg="mod">
          <ac:chgData name="Karol Oporski" userId="S::u353@spnr350.onmicrosoft.com::23a9bb2f-e952-4366-88f5-858c17ebc05a" providerId="AD" clId="Web-{57716F24-E057-9EC1-CE2D-BA74210AA90B}" dt="2021-06-14T10:32:03.238" v="63" actId="20577"/>
          <ac:spMkLst>
            <pc:docMk/>
            <pc:sldMk cId="2046471340" sldId="267"/>
            <ac:spMk id="2" creationId="{628768C4-B68B-4336-B226-4E331F097374}"/>
          </ac:spMkLst>
        </pc:spChg>
        <pc:spChg chg="mod">
          <ac:chgData name="Karol Oporski" userId="S::u353@spnr350.onmicrosoft.com::23a9bb2f-e952-4366-88f5-858c17ebc05a" providerId="AD" clId="Web-{57716F24-E057-9EC1-CE2D-BA74210AA90B}" dt="2021-06-14T10:46:02.131" v="84" actId="20577"/>
          <ac:spMkLst>
            <pc:docMk/>
            <pc:sldMk cId="2046471340" sldId="267"/>
            <ac:spMk id="3" creationId="{29A21AB7-0DBF-4272-B6BD-44AFE2B9AD84}"/>
          </ac:spMkLst>
        </pc:spChg>
      </pc:sldChg>
    </pc:docChg>
  </pc:docChgLst>
  <pc:docChgLst>
    <pc:chgData name="Karol Oporski" userId="S::u353@spnr350.onmicrosoft.com::23a9bb2f-e952-4366-88f5-858c17ebc05a" providerId="AD" clId="Web-{656003D3-193C-0C1E-A92F-13C689C5F0E0}"/>
    <pc:docChg chg="addSld delSld modSld">
      <pc:chgData name="Karol Oporski" userId="S::u353@spnr350.onmicrosoft.com::23a9bb2f-e952-4366-88f5-858c17ebc05a" providerId="AD" clId="Web-{656003D3-193C-0C1E-A92F-13C689C5F0E0}" dt="2021-06-12T19:20:01.265" v="216" actId="20577"/>
      <pc:docMkLst>
        <pc:docMk/>
      </pc:docMkLst>
      <pc:sldChg chg="modSp delAnim modAnim">
        <pc:chgData name="Karol Oporski" userId="S::u353@spnr350.onmicrosoft.com::23a9bb2f-e952-4366-88f5-858c17ebc05a" providerId="AD" clId="Web-{656003D3-193C-0C1E-A92F-13C689C5F0E0}" dt="2021-06-12T15:39:31.010" v="76"/>
        <pc:sldMkLst>
          <pc:docMk/>
          <pc:sldMk cId="650317164" sldId="256"/>
        </pc:sldMkLst>
        <pc:spChg chg="mod">
          <ac:chgData name="Karol Oporski" userId="S::u353@spnr350.onmicrosoft.com::23a9bb2f-e952-4366-88f5-858c17ebc05a" providerId="AD" clId="Web-{656003D3-193C-0C1E-A92F-13C689C5F0E0}" dt="2021-06-12T15:35:40.262" v="38" actId="20577"/>
          <ac:spMkLst>
            <pc:docMk/>
            <pc:sldMk cId="650317164" sldId="256"/>
            <ac:spMk id="2" creationId="{00000000-0000-0000-0000-000000000000}"/>
          </ac:spMkLst>
        </pc:spChg>
        <pc:picChg chg="mod">
          <ac:chgData name="Karol Oporski" userId="S::u353@spnr350.onmicrosoft.com::23a9bb2f-e952-4366-88f5-858c17ebc05a" providerId="AD" clId="Web-{656003D3-193C-0C1E-A92F-13C689C5F0E0}" dt="2021-06-12T15:39:12.415" v="75" actId="14100"/>
          <ac:picMkLst>
            <pc:docMk/>
            <pc:sldMk cId="650317164" sldId="256"/>
            <ac:picMk id="4" creationId="{2D087BF1-F380-4215-843F-DC3925940277}"/>
          </ac:picMkLst>
        </pc:picChg>
        <pc:picChg chg="mod">
          <ac:chgData name="Karol Oporski" userId="S::u353@spnr350.onmicrosoft.com::23a9bb2f-e952-4366-88f5-858c17ebc05a" providerId="AD" clId="Web-{656003D3-193C-0C1E-A92F-13C689C5F0E0}" dt="2021-06-12T15:38:45.163" v="70" actId="14100"/>
          <ac:picMkLst>
            <pc:docMk/>
            <pc:sldMk cId="650317164" sldId="256"/>
            <ac:picMk id="5" creationId="{24BCFAFC-1571-4989-A202-03D9F5ACB20C}"/>
          </ac:picMkLst>
        </pc:picChg>
      </pc:sldChg>
      <pc:sldChg chg="addSp delSp modSp mod setClrOvrMap">
        <pc:chgData name="Karol Oporski" userId="S::u353@spnr350.onmicrosoft.com::23a9bb2f-e952-4366-88f5-858c17ebc05a" providerId="AD" clId="Web-{656003D3-193C-0C1E-A92F-13C689C5F0E0}" dt="2021-06-12T14:38:37.529" v="32"/>
        <pc:sldMkLst>
          <pc:docMk/>
          <pc:sldMk cId="64638402" sldId="257"/>
        </pc:sldMkLst>
        <pc:spChg chg="mod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2" creationId="{628768C4-B68B-4336-B226-4E331F097374}"/>
          </ac:spMkLst>
        </pc:spChg>
        <pc:spChg chg="mod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3" creationId="{29A21AB7-0DBF-4272-B6BD-44AFE2B9AD84}"/>
          </ac:spMkLst>
        </pc:spChg>
        <pc:spChg chg="del">
          <ac:chgData name="Karol Oporski" userId="S::u353@spnr350.onmicrosoft.com::23a9bb2f-e952-4366-88f5-858c17ebc05a" providerId="AD" clId="Web-{656003D3-193C-0C1E-A92F-13C689C5F0E0}" dt="2021-06-12T14:35:19.273" v="25"/>
          <ac:spMkLst>
            <pc:docMk/>
            <pc:sldMk cId="64638402" sldId="257"/>
            <ac:spMk id="9" creationId="{9228552E-C8B1-4A80-8448-0787CE0FC704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14" creationId="{9AA72BD9-2C5A-4EDC-931F-5AA08EACA0F3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16" creationId="{DD3981AC-7B61-4947-BCF3-F7AA7FA385B9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18" creationId="{55D4142C-5077-457F-A6AD-3FECFDB39685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20" creationId="{7A5F0580-5EE9-419F-96EE-B6529EF6E7D0}"/>
          </ac:spMkLst>
        </pc:spChg>
        <pc:spChg chg="add">
          <ac:chgData name="Karol Oporski" userId="S::u353@spnr350.onmicrosoft.com::23a9bb2f-e952-4366-88f5-858c17ebc05a" providerId="AD" clId="Web-{656003D3-193C-0C1E-A92F-13C689C5F0E0}" dt="2021-06-12T14:38:37.529" v="32"/>
          <ac:spMkLst>
            <pc:docMk/>
            <pc:sldMk cId="64638402" sldId="257"/>
            <ac:spMk id="25" creationId="{135FA909-3F24-448C-A8BC-7CF77F62F84F}"/>
          </ac:spMkLst>
        </pc:spChg>
        <pc:grpChg chg="add">
          <ac:chgData name="Karol Oporski" userId="S::u353@spnr350.onmicrosoft.com::23a9bb2f-e952-4366-88f5-858c17ebc05a" providerId="AD" clId="Web-{656003D3-193C-0C1E-A92F-13C689C5F0E0}" dt="2021-06-12T14:38:37.529" v="32"/>
          <ac:grpSpMkLst>
            <pc:docMk/>
            <pc:sldMk cId="64638402" sldId="257"/>
            <ac:grpSpMk id="27" creationId="{8B60959F-9B69-4520-A16E-EA6BECC747D6}"/>
          </ac:grpSpMkLst>
        </pc:grpChg>
        <pc:picChg chg="del mod">
          <ac:chgData name="Karol Oporski" userId="S::u353@spnr350.onmicrosoft.com::23a9bb2f-e952-4366-88f5-858c17ebc05a" providerId="AD" clId="Web-{656003D3-193C-0C1E-A92F-13C689C5F0E0}" dt="2021-06-12T14:32:51.144" v="4"/>
          <ac:picMkLst>
            <pc:docMk/>
            <pc:sldMk cId="64638402" sldId="257"/>
            <ac:picMk id="4" creationId="{AE40FF08-3BB7-4C35-95F8-8C49BF62E426}"/>
          </ac:picMkLst>
        </pc:picChg>
        <pc:picChg chg="add mod ord">
          <ac:chgData name="Karol Oporski" userId="S::u353@spnr350.onmicrosoft.com::23a9bb2f-e952-4366-88f5-858c17ebc05a" providerId="AD" clId="Web-{656003D3-193C-0C1E-A92F-13C689C5F0E0}" dt="2021-06-12T14:38:37.529" v="32"/>
          <ac:picMkLst>
            <pc:docMk/>
            <pc:sldMk cId="64638402" sldId="257"/>
            <ac:picMk id="5" creationId="{55BAC7E6-4EA9-4E7C-BDEF-7C0500C614F5}"/>
          </ac:picMkLst>
        </pc:picChg>
      </pc:sldChg>
      <pc:sldChg chg="addSp delSp modSp mod setBg setClrOvrMap">
        <pc:chgData name="Karol Oporski" userId="S::u353@spnr350.onmicrosoft.com::23a9bb2f-e952-4366-88f5-858c17ebc05a" providerId="AD" clId="Web-{656003D3-193C-0C1E-A92F-13C689C5F0E0}" dt="2021-06-12T19:20:01.265" v="216" actId="20577"/>
        <pc:sldMkLst>
          <pc:docMk/>
          <pc:sldMk cId="3417977807" sldId="258"/>
        </pc:sldMkLst>
        <pc:spChg chg="mod ord">
          <ac:chgData name="Karol Oporski" userId="S::u353@spnr350.onmicrosoft.com::23a9bb2f-e952-4366-88f5-858c17ebc05a" providerId="AD" clId="Web-{656003D3-193C-0C1E-A92F-13C689C5F0E0}" dt="2021-06-12T15:35:50.809" v="40" actId="20577"/>
          <ac:spMkLst>
            <pc:docMk/>
            <pc:sldMk cId="3417977807" sldId="258"/>
            <ac:spMk id="2" creationId="{91C87D8D-F3CD-4564-B323-99FEFFDF26C2}"/>
          </ac:spMkLst>
        </pc:spChg>
        <pc:spChg chg="del mod">
          <ac:chgData name="Karol Oporski" userId="S::u353@spnr350.onmicrosoft.com::23a9bb2f-e952-4366-88f5-858c17ebc05a" providerId="AD" clId="Web-{656003D3-193C-0C1E-A92F-13C689C5F0E0}" dt="2021-06-12T14:36:44.823" v="26"/>
          <ac:spMkLst>
            <pc:docMk/>
            <pc:sldMk cId="3417977807" sldId="258"/>
            <ac:spMk id="3" creationId="{911F26D5-36E3-4CB7-9957-6C420C6DDE54}"/>
          </ac:spMkLst>
        </pc:spChg>
        <pc:spChg chg="add del mod">
          <ac:chgData name="Karol Oporski" userId="S::u353@spnr350.onmicrosoft.com::23a9bb2f-e952-4366-88f5-858c17ebc05a" providerId="AD" clId="Web-{656003D3-193C-0C1E-A92F-13C689C5F0E0}" dt="2021-06-12T14:37:13.043" v="28"/>
          <ac:spMkLst>
            <pc:docMk/>
            <pc:sldMk cId="3417977807" sldId="258"/>
            <ac:spMk id="6" creationId="{DB674D36-1FCF-485D-9DD8-9861A2121749}"/>
          </ac:spMkLst>
        </pc:spChg>
        <pc:spChg chg="add mod">
          <ac:chgData name="Karol Oporski" userId="S::u353@spnr350.onmicrosoft.com::23a9bb2f-e952-4366-88f5-858c17ebc05a" providerId="AD" clId="Web-{656003D3-193C-0C1E-A92F-13C689C5F0E0}" dt="2021-06-12T19:20:01.265" v="216" actId="20577"/>
          <ac:spMkLst>
            <pc:docMk/>
            <pc:sldMk cId="3417977807" sldId="258"/>
            <ac:spMk id="11" creationId="{FED2EFC4-5DBA-4834-8BCF-646B4336AD9A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42.498" v="33"/>
          <ac:spMkLst>
            <pc:docMk/>
            <pc:sldMk cId="3417977807" sldId="258"/>
            <ac:spMk id="14" creationId="{9AA72BD9-2C5A-4EDC-931F-5AA08EACA0F3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42.498" v="33"/>
          <ac:spMkLst>
            <pc:docMk/>
            <pc:sldMk cId="3417977807" sldId="258"/>
            <ac:spMk id="16" creationId="{DD3981AC-7B61-4947-BCF3-F7AA7FA385B9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42.498" v="33"/>
          <ac:spMkLst>
            <pc:docMk/>
            <pc:sldMk cId="3417977807" sldId="258"/>
            <ac:spMk id="18" creationId="{55D4142C-5077-457F-A6AD-3FECFDB39685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4:38:42.498" v="33"/>
          <ac:spMkLst>
            <pc:docMk/>
            <pc:sldMk cId="3417977807" sldId="258"/>
            <ac:spMk id="20" creationId="{7A5F0580-5EE9-419F-96EE-B6529EF6E7D0}"/>
          </ac:spMkLst>
        </pc:spChg>
        <pc:spChg chg="add">
          <ac:chgData name="Karol Oporski" userId="S::u353@spnr350.onmicrosoft.com::23a9bb2f-e952-4366-88f5-858c17ebc05a" providerId="AD" clId="Web-{656003D3-193C-0C1E-A92F-13C689C5F0E0}" dt="2021-06-12T14:38:42.498" v="33"/>
          <ac:spMkLst>
            <pc:docMk/>
            <pc:sldMk cId="3417977807" sldId="258"/>
            <ac:spMk id="25" creationId="{C3D6EC93-F369-413E-AA67-5D4104161046}"/>
          </ac:spMkLst>
        </pc:spChg>
        <pc:grpChg chg="add">
          <ac:chgData name="Karol Oporski" userId="S::u353@spnr350.onmicrosoft.com::23a9bb2f-e952-4366-88f5-858c17ebc05a" providerId="AD" clId="Web-{656003D3-193C-0C1E-A92F-13C689C5F0E0}" dt="2021-06-12T14:38:42.498" v="33"/>
          <ac:grpSpMkLst>
            <pc:docMk/>
            <pc:sldMk cId="3417977807" sldId="258"/>
            <ac:grpSpMk id="27" creationId="{4EA04677-6B2C-40F4-975C-ED9196552771}"/>
          </ac:grpSpMkLst>
        </pc:grpChg>
        <pc:picChg chg="add del mod ord">
          <ac:chgData name="Karol Oporski" userId="S::u353@spnr350.onmicrosoft.com::23a9bb2f-e952-4366-88f5-858c17ebc05a" providerId="AD" clId="Web-{656003D3-193C-0C1E-A92F-13C689C5F0E0}" dt="2021-06-12T14:36:59.933" v="27"/>
          <ac:picMkLst>
            <pc:docMk/>
            <pc:sldMk cId="3417977807" sldId="258"/>
            <ac:picMk id="4" creationId="{767686C7-EE55-4597-BFCB-883AB8B86DE1}"/>
          </ac:picMkLst>
        </pc:picChg>
        <pc:picChg chg="add mod ord">
          <ac:chgData name="Karol Oporski" userId="S::u353@spnr350.onmicrosoft.com::23a9bb2f-e952-4366-88f5-858c17ebc05a" providerId="AD" clId="Web-{656003D3-193C-0C1E-A92F-13C689C5F0E0}" dt="2021-06-12T14:38:42.498" v="33"/>
          <ac:picMkLst>
            <pc:docMk/>
            <pc:sldMk cId="3417977807" sldId="258"/>
            <ac:picMk id="7" creationId="{8DF6EF37-796F-4E33-B751-E7332074FF44}"/>
          </ac:picMkLst>
        </pc:picChg>
      </pc:sldChg>
      <pc:sldChg chg="addSp delSp modSp new del mod modShow">
        <pc:chgData name="Karol Oporski" userId="S::u353@spnr350.onmicrosoft.com::23a9bb2f-e952-4366-88f5-858c17ebc05a" providerId="AD" clId="Web-{656003D3-193C-0C1E-A92F-13C689C5F0E0}" dt="2021-06-12T17:40:17.721" v="199"/>
        <pc:sldMkLst>
          <pc:docMk/>
          <pc:sldMk cId="1296639511" sldId="259"/>
        </pc:sldMkLst>
        <pc:spChg chg="mod">
          <ac:chgData name="Karol Oporski" userId="S::u353@spnr350.onmicrosoft.com::23a9bb2f-e952-4366-88f5-858c17ebc05a" providerId="AD" clId="Web-{656003D3-193C-0C1E-A92F-13C689C5F0E0}" dt="2021-06-12T15:58:15.154" v="195"/>
          <ac:spMkLst>
            <pc:docMk/>
            <pc:sldMk cId="1296639511" sldId="259"/>
            <ac:spMk id="2" creationId="{FC5D5596-ADB7-458E-B045-9363C42D3FF8}"/>
          </ac:spMkLst>
        </pc:spChg>
        <pc:spChg chg="del">
          <ac:chgData name="Karol Oporski" userId="S::u353@spnr350.onmicrosoft.com::23a9bb2f-e952-4366-88f5-858c17ebc05a" providerId="AD" clId="Web-{656003D3-193C-0C1E-A92F-13C689C5F0E0}" dt="2021-06-12T15:47:46.961" v="128"/>
          <ac:spMkLst>
            <pc:docMk/>
            <pc:sldMk cId="1296639511" sldId="259"/>
            <ac:spMk id="3" creationId="{86283BF8-C6F5-4BD4-8341-5531480F38DE}"/>
          </ac:spMkLst>
        </pc:spChg>
        <pc:spChg chg="add del mod">
          <ac:chgData name="Karol Oporski" userId="S::u353@spnr350.onmicrosoft.com::23a9bb2f-e952-4366-88f5-858c17ebc05a" providerId="AD" clId="Web-{656003D3-193C-0C1E-A92F-13C689C5F0E0}" dt="2021-06-12T15:48:48.027" v="138"/>
          <ac:spMkLst>
            <pc:docMk/>
            <pc:sldMk cId="1296639511" sldId="259"/>
            <ac:spMk id="8" creationId="{6B21AA3E-3D10-41DA-A2BD-FC351A5D32DC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5:51:06.613" v="160"/>
          <ac:spMkLst>
            <pc:docMk/>
            <pc:sldMk cId="1296639511" sldId="259"/>
            <ac:spMk id="11" creationId="{6A197AD8-4399-41DE-8BB0-72462DA97D58}"/>
          </ac:spMkLst>
        </pc:spChg>
        <pc:spChg chg="add del">
          <ac:chgData name="Karol Oporski" userId="S::u353@spnr350.onmicrosoft.com::23a9bb2f-e952-4366-88f5-858c17ebc05a" providerId="AD" clId="Web-{656003D3-193C-0C1E-A92F-13C689C5F0E0}" dt="2021-06-12T15:58:47.094" v="197"/>
          <ac:spMkLst>
            <pc:docMk/>
            <pc:sldMk cId="1296639511" sldId="259"/>
            <ac:spMk id="12" creationId="{28CAB41D-AD93-464D-A07D-CF2CF9A5C941}"/>
          </ac:spMkLst>
        </pc:spChg>
        <pc:picChg chg="add del mod ord">
          <ac:chgData name="Karol Oporski" userId="S::u353@spnr350.onmicrosoft.com::23a9bb2f-e952-4366-88f5-858c17ebc05a" providerId="AD" clId="Web-{656003D3-193C-0C1E-A92F-13C689C5F0E0}" dt="2021-06-12T15:48:21.510" v="137"/>
          <ac:picMkLst>
            <pc:docMk/>
            <pc:sldMk cId="1296639511" sldId="259"/>
            <ac:picMk id="4" creationId="{D5E08E3D-9496-4C06-A00C-C569DEE82CE0}"/>
          </ac:picMkLst>
        </pc:picChg>
        <pc:picChg chg="add mod ord">
          <ac:chgData name="Karol Oporski" userId="S::u353@spnr350.onmicrosoft.com::23a9bb2f-e952-4366-88f5-858c17ebc05a" providerId="AD" clId="Web-{656003D3-193C-0C1E-A92F-13C689C5F0E0}" dt="2021-06-12T15:57:31.261" v="192"/>
          <ac:picMkLst>
            <pc:docMk/>
            <pc:sldMk cId="1296639511" sldId="259"/>
            <ac:picMk id="9" creationId="{2D7213ED-D273-4A31-9C66-62C5EB00F092}"/>
          </ac:picMkLst>
        </pc:picChg>
        <pc:inkChg chg="add del">
          <ac:chgData name="Karol Oporski" userId="S::u353@spnr350.onmicrosoft.com::23a9bb2f-e952-4366-88f5-858c17ebc05a" providerId="AD" clId="Web-{656003D3-193C-0C1E-A92F-13C689C5F0E0}" dt="2021-06-12T15:47:55.227" v="132"/>
          <ac:inkMkLst>
            <pc:docMk/>
            <pc:sldMk cId="1296639511" sldId="259"/>
            <ac:inkMk id="5" creationId="{016768A0-9DB4-40DD-BF6C-53A3357EAD6F}"/>
          </ac:inkMkLst>
        </pc:inkChg>
        <pc:inkChg chg="add del">
          <ac:chgData name="Karol Oporski" userId="S::u353@spnr350.onmicrosoft.com::23a9bb2f-e952-4366-88f5-858c17ebc05a" providerId="AD" clId="Web-{656003D3-193C-0C1E-A92F-13C689C5F0E0}" dt="2021-06-12T15:47:54.305" v="131"/>
          <ac:inkMkLst>
            <pc:docMk/>
            <pc:sldMk cId="1296639511" sldId="259"/>
            <ac:inkMk id="6" creationId="{86658B81-9888-429C-B7B8-8703C9DB7D07}"/>
          </ac:inkMkLst>
        </pc:inkChg>
        <pc:inkChg chg="add del">
          <ac:chgData name="Karol Oporski" userId="S::u353@spnr350.onmicrosoft.com::23a9bb2f-e952-4366-88f5-858c17ebc05a" providerId="AD" clId="Web-{656003D3-193C-0C1E-A92F-13C689C5F0E0}" dt="2021-06-12T15:49:57.374" v="151"/>
          <ac:inkMkLst>
            <pc:docMk/>
            <pc:sldMk cId="1296639511" sldId="259"/>
            <ac:inkMk id="10" creationId="{59FB9D61-B68A-4252-8F53-F227C528AEE6}"/>
          </ac:inkMkLst>
        </pc:inkChg>
      </pc:sldChg>
      <pc:sldChg chg="addSp delSp modSp new del">
        <pc:chgData name="Karol Oporski" userId="S::u353@spnr350.onmicrosoft.com::23a9bb2f-e952-4366-88f5-858c17ebc05a" providerId="AD" clId="Web-{656003D3-193C-0C1E-A92F-13C689C5F0E0}" dt="2021-06-12T15:47:17.537" v="126"/>
        <pc:sldMkLst>
          <pc:docMk/>
          <pc:sldMk cId="2489620244" sldId="259"/>
        </pc:sldMkLst>
        <pc:picChg chg="add del mod">
          <ac:chgData name="Karol Oporski" userId="S::u353@spnr350.onmicrosoft.com::23a9bb2f-e952-4366-88f5-858c17ebc05a" providerId="AD" clId="Web-{656003D3-193C-0C1E-A92F-13C689C5F0E0}" dt="2021-06-12T15:41:53.924" v="82"/>
          <ac:picMkLst>
            <pc:docMk/>
            <pc:sldMk cId="2489620244" sldId="259"/>
            <ac:picMk id="3" creationId="{4A66070F-5A7F-4D77-948D-464FC417B76E}"/>
          </ac:picMkLst>
        </pc:picChg>
        <pc:picChg chg="add mod">
          <ac:chgData name="Karol Oporski" userId="S::u353@spnr350.onmicrosoft.com::23a9bb2f-e952-4366-88f5-858c17ebc05a" providerId="AD" clId="Web-{656003D3-193C-0C1E-A92F-13C689C5F0E0}" dt="2021-06-12T15:44:00.682" v="85" actId="14100"/>
          <ac:picMkLst>
            <pc:docMk/>
            <pc:sldMk cId="2489620244" sldId="259"/>
            <ac:picMk id="4" creationId="{D38C765F-8A68-4FB6-BFC1-DCB01E694E93}"/>
          </ac:picMkLst>
        </pc:picChg>
        <pc:inkChg chg="add">
          <ac:chgData name="Karol Oporski" userId="S::u353@spnr350.onmicrosoft.com::23a9bb2f-e952-4366-88f5-858c17ebc05a" providerId="AD" clId="Web-{656003D3-193C-0C1E-A92F-13C689C5F0E0}" dt="2021-06-12T15:44:22.542" v="86"/>
          <ac:inkMkLst>
            <pc:docMk/>
            <pc:sldMk cId="2489620244" sldId="259"/>
            <ac:inkMk id="5" creationId="{08A59385-E84C-4F7C-B2C9-FE70DB18391C}"/>
          </ac:inkMkLst>
        </pc:inkChg>
        <pc:inkChg chg="add del">
          <ac:chgData name="Karol Oporski" userId="S::u353@spnr350.onmicrosoft.com::23a9bb2f-e952-4366-88f5-858c17ebc05a" providerId="AD" clId="Web-{656003D3-193C-0C1E-A92F-13C689C5F0E0}" dt="2021-06-12T15:44:32.074" v="88"/>
          <ac:inkMkLst>
            <pc:docMk/>
            <pc:sldMk cId="2489620244" sldId="259"/>
            <ac:inkMk id="6" creationId="{68F214FD-B34C-4B58-AB1A-3E7D7026740D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4:36.168" v="89"/>
          <ac:inkMkLst>
            <pc:docMk/>
            <pc:sldMk cId="2489620244" sldId="259"/>
            <ac:inkMk id="7" creationId="{1EEEAFC6-1FDD-49F0-8F09-4DA67AB84FF7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4:53.669" v="90"/>
          <ac:inkMkLst>
            <pc:docMk/>
            <pc:sldMk cId="2489620244" sldId="259"/>
            <ac:inkMk id="8" creationId="{AD195BA6-CC51-45EF-B095-595B713BA8CF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4:54.451" v="91"/>
          <ac:inkMkLst>
            <pc:docMk/>
            <pc:sldMk cId="2489620244" sldId="259"/>
            <ac:inkMk id="9" creationId="{58EF2BA5-84A8-412B-AD36-958C741EEE72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4:58.107" v="92"/>
          <ac:inkMkLst>
            <pc:docMk/>
            <pc:sldMk cId="2489620244" sldId="259"/>
            <ac:inkMk id="10" creationId="{B9C83B1F-260E-416E-9D58-A53B97D62EE1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04.670" v="93"/>
          <ac:inkMkLst>
            <pc:docMk/>
            <pc:sldMk cId="2489620244" sldId="259"/>
            <ac:inkMk id="11" creationId="{175AFF6B-5DE8-48E7-A286-53430A1DB193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06.342" v="94"/>
          <ac:inkMkLst>
            <pc:docMk/>
            <pc:sldMk cId="2489620244" sldId="259"/>
            <ac:inkMk id="12" creationId="{4700D4B3-53D6-4B22-8BBA-140EA766C176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08.701" v="95"/>
          <ac:inkMkLst>
            <pc:docMk/>
            <pc:sldMk cId="2489620244" sldId="259"/>
            <ac:inkMk id="13" creationId="{6F113A17-9CE5-4313-991C-583C7118B088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27.796" v="96"/>
          <ac:inkMkLst>
            <pc:docMk/>
            <pc:sldMk cId="2489620244" sldId="259"/>
            <ac:inkMk id="14" creationId="{49E501DB-40E1-422D-ABC9-388ACE4613B3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40.203" v="97"/>
          <ac:inkMkLst>
            <pc:docMk/>
            <pc:sldMk cId="2489620244" sldId="259"/>
            <ac:inkMk id="15" creationId="{BB4F4CE2-1F3C-4E0C-9C1F-AAFC6D04F170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49.782" v="98"/>
          <ac:inkMkLst>
            <pc:docMk/>
            <pc:sldMk cId="2489620244" sldId="259"/>
            <ac:inkMk id="16" creationId="{A4C189F7-AC76-4707-9DCF-7086635AB9D2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52.610" v="99"/>
          <ac:inkMkLst>
            <pc:docMk/>
            <pc:sldMk cId="2489620244" sldId="259"/>
            <ac:inkMk id="17" creationId="{0EC9F01F-0940-4B4A-A0BF-AD9677E71D50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5:57.439" v="100"/>
          <ac:inkMkLst>
            <pc:docMk/>
            <pc:sldMk cId="2489620244" sldId="259"/>
            <ac:inkMk id="18" creationId="{4E4E0ABA-D5B2-4A17-8A5B-99E8777446AA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01.689" v="101"/>
          <ac:inkMkLst>
            <pc:docMk/>
            <pc:sldMk cId="2489620244" sldId="259"/>
            <ac:inkMk id="19" creationId="{A964FA51-6144-45AE-A7B8-98A5626CDEB4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07.799" v="102"/>
          <ac:inkMkLst>
            <pc:docMk/>
            <pc:sldMk cId="2489620244" sldId="259"/>
            <ac:inkMk id="20" creationId="{E2C3C6F5-C913-42D1-ABEE-9BD1EBB0BA13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08.721" v="103"/>
          <ac:inkMkLst>
            <pc:docMk/>
            <pc:sldMk cId="2489620244" sldId="259"/>
            <ac:inkMk id="21" creationId="{E50E5977-ECA3-4CEC-B6D2-8352EF6910D5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10.814" v="104"/>
          <ac:inkMkLst>
            <pc:docMk/>
            <pc:sldMk cId="2489620244" sldId="259"/>
            <ac:inkMk id="22" creationId="{FB4E76C2-95E5-4DFE-B906-0AACDBD10276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10.830" v="105"/>
          <ac:inkMkLst>
            <pc:docMk/>
            <pc:sldMk cId="2489620244" sldId="259"/>
            <ac:inkMk id="23" creationId="{814EA784-1487-466D-8134-816F00F0AF9B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11.955" v="106"/>
          <ac:inkMkLst>
            <pc:docMk/>
            <pc:sldMk cId="2489620244" sldId="259"/>
            <ac:inkMk id="24" creationId="{EAE3F4D6-C413-4E1C-8FF2-F964004ED3C0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12.643" v="107"/>
          <ac:inkMkLst>
            <pc:docMk/>
            <pc:sldMk cId="2489620244" sldId="259"/>
            <ac:inkMk id="25" creationId="{FBAADA2B-E9C6-442D-BA9E-75ED521C16F1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13.580" v="108"/>
          <ac:inkMkLst>
            <pc:docMk/>
            <pc:sldMk cId="2489620244" sldId="259"/>
            <ac:inkMk id="26" creationId="{455AD0AF-CBC7-41C4-BC4D-E0A32A46E461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14.408" v="109"/>
          <ac:inkMkLst>
            <pc:docMk/>
            <pc:sldMk cId="2489620244" sldId="259"/>
            <ac:inkMk id="27" creationId="{08F9B9B6-BD39-4686-A9A3-410CFB8F2596}"/>
          </ac:inkMkLst>
        </pc:inkChg>
        <pc:inkChg chg="add del">
          <ac:chgData name="Karol Oporski" userId="S::u353@spnr350.onmicrosoft.com::23a9bb2f-e952-4366-88f5-858c17ebc05a" providerId="AD" clId="Web-{656003D3-193C-0C1E-A92F-13C689C5F0E0}" dt="2021-06-12T15:46:17.815" v="111"/>
          <ac:inkMkLst>
            <pc:docMk/>
            <pc:sldMk cId="2489620244" sldId="259"/>
            <ac:inkMk id="28" creationId="{CFDE7C27-129F-4772-BAE4-38FCEF34F103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20.784" v="112"/>
          <ac:inkMkLst>
            <pc:docMk/>
            <pc:sldMk cId="2489620244" sldId="259"/>
            <ac:inkMk id="29" creationId="{8CDE5957-14ED-412E-8518-1EF24181407B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24.175" v="113"/>
          <ac:inkMkLst>
            <pc:docMk/>
            <pc:sldMk cId="2489620244" sldId="259"/>
            <ac:inkMk id="30" creationId="{DEBC638C-2CDE-4074-8025-AD8EFA68A11B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27.800" v="114"/>
          <ac:inkMkLst>
            <pc:docMk/>
            <pc:sldMk cId="2489620244" sldId="259"/>
            <ac:inkMk id="31" creationId="{9B0B96DC-5A1E-4342-B1DB-884B3309EDED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27.800" v="115"/>
          <ac:inkMkLst>
            <pc:docMk/>
            <pc:sldMk cId="2489620244" sldId="259"/>
            <ac:inkMk id="32" creationId="{CBCE8C3D-6349-4D49-B614-22AFA563A916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28.487" v="116"/>
          <ac:inkMkLst>
            <pc:docMk/>
            <pc:sldMk cId="2489620244" sldId="259"/>
            <ac:inkMk id="33" creationId="{AA34D48F-A280-44B9-BF5E-A0A328EC5554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46.191" v="117"/>
          <ac:inkMkLst>
            <pc:docMk/>
            <pc:sldMk cId="2489620244" sldId="259"/>
            <ac:inkMk id="34" creationId="{1DD0FEB6-E28F-40FB-902A-382422CEEDAC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48.457" v="118"/>
          <ac:inkMkLst>
            <pc:docMk/>
            <pc:sldMk cId="2489620244" sldId="259"/>
            <ac:inkMk id="35" creationId="{530161F8-7199-49E0-9588-B515B2191B46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6:57.176" v="119"/>
          <ac:inkMkLst>
            <pc:docMk/>
            <pc:sldMk cId="2489620244" sldId="259"/>
            <ac:inkMk id="36" creationId="{03B703E9-CB26-46EA-A99A-96E9C5DD1C8F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7:02.786" v="120"/>
          <ac:inkMkLst>
            <pc:docMk/>
            <pc:sldMk cId="2489620244" sldId="259"/>
            <ac:inkMk id="37" creationId="{3D012E69-1A01-4CC7-9585-7A459377EC6A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7:04.318" v="121"/>
          <ac:inkMkLst>
            <pc:docMk/>
            <pc:sldMk cId="2489620244" sldId="259"/>
            <ac:inkMk id="38" creationId="{5A15F1F7-58AA-40F8-87E7-1F472CB62CCA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7:08.005" v="122"/>
          <ac:inkMkLst>
            <pc:docMk/>
            <pc:sldMk cId="2489620244" sldId="259"/>
            <ac:inkMk id="39" creationId="{EA2B0DA0-1BE6-497E-B200-FBF5E22B2F70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7:10.146" v="123"/>
          <ac:inkMkLst>
            <pc:docMk/>
            <pc:sldMk cId="2489620244" sldId="259"/>
            <ac:inkMk id="40" creationId="{3CC89F84-FCB2-40CE-9E23-B4294CD570BA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7:10.162" v="124"/>
          <ac:inkMkLst>
            <pc:docMk/>
            <pc:sldMk cId="2489620244" sldId="259"/>
            <ac:inkMk id="41" creationId="{A863488E-A2E7-400E-89B2-061CE6A9AF31}"/>
          </ac:inkMkLst>
        </pc:inkChg>
        <pc:inkChg chg="add">
          <ac:chgData name="Karol Oporski" userId="S::u353@spnr350.onmicrosoft.com::23a9bb2f-e952-4366-88f5-858c17ebc05a" providerId="AD" clId="Web-{656003D3-193C-0C1E-A92F-13C689C5F0E0}" dt="2021-06-12T15:47:14.146" v="125"/>
          <ac:inkMkLst>
            <pc:docMk/>
            <pc:sldMk cId="2489620244" sldId="259"/>
            <ac:inkMk id="42" creationId="{E3BFC90A-21CE-4AB0-8F2D-B330B50E7AA2}"/>
          </ac:inkMkLst>
        </pc:inkChg>
      </pc:sldChg>
      <pc:sldChg chg="add mod replId modShow">
        <pc:chgData name="Karol Oporski" userId="S::u353@spnr350.onmicrosoft.com::23a9bb2f-e952-4366-88f5-858c17ebc05a" providerId="AD" clId="Web-{656003D3-193C-0C1E-A92F-13C689C5F0E0}" dt="2021-06-12T17:44:17.492" v="203"/>
        <pc:sldMkLst>
          <pc:docMk/>
          <pc:sldMk cId="2515715691" sldId="260"/>
        </pc:sldMkLst>
      </pc:sldChg>
      <pc:sldChg chg="new">
        <pc:chgData name="Karol Oporski" userId="S::u353@spnr350.onmicrosoft.com::23a9bb2f-e952-4366-88f5-858c17ebc05a" providerId="AD" clId="Web-{656003D3-193C-0C1E-A92F-13C689C5F0E0}" dt="2021-06-12T17:42:10.676" v="200"/>
        <pc:sldMkLst>
          <pc:docMk/>
          <pc:sldMk cId="492903618" sldId="261"/>
        </pc:sldMkLst>
      </pc:sldChg>
      <pc:sldChg chg="add del replId">
        <pc:chgData name="Karol Oporski" userId="S::u353@spnr350.onmicrosoft.com::23a9bb2f-e952-4366-88f5-858c17ebc05a" providerId="AD" clId="Web-{656003D3-193C-0C1E-A92F-13C689C5F0E0}" dt="2021-06-12T17:42:17.411" v="202"/>
        <pc:sldMkLst>
          <pc:docMk/>
          <pc:sldMk cId="990419770" sldId="262"/>
        </pc:sldMkLst>
      </pc:sldChg>
    </pc:docChg>
  </pc:docChgLst>
  <pc:docChgLst>
    <pc:chgData name="Karol Oporski" userId="S::u353@spnr350.onmicrosoft.com::23a9bb2f-e952-4366-88f5-858c17ebc05a" providerId="AD" clId="Web-{8CC95F4D-19DD-410F-BA58-341B02DD4C48}"/>
    <pc:docChg chg="addSld modSld">
      <pc:chgData name="Karol Oporski" userId="S::u353@spnr350.onmicrosoft.com::23a9bb2f-e952-4366-88f5-858c17ebc05a" providerId="AD" clId="Web-{8CC95F4D-19DD-410F-BA58-341B02DD4C48}" dt="2021-06-10T22:21:24.784" v="140" actId="20577"/>
      <pc:docMkLst>
        <pc:docMk/>
      </pc:docMkLst>
      <pc:sldChg chg="addSp delSp modSp mod setBg addAnim">
        <pc:chgData name="Karol Oporski" userId="S::u353@spnr350.onmicrosoft.com::23a9bb2f-e952-4366-88f5-858c17ebc05a" providerId="AD" clId="Web-{8CC95F4D-19DD-410F-BA58-341B02DD4C48}" dt="2021-06-10T22:04:25.669" v="71" actId="20577"/>
        <pc:sldMkLst>
          <pc:docMk/>
          <pc:sldMk cId="650317164" sldId="256"/>
        </pc:sldMkLst>
        <pc:spChg chg="mod ord">
          <ac:chgData name="Karol Oporski" userId="S::u353@spnr350.onmicrosoft.com::23a9bb2f-e952-4366-88f5-858c17ebc05a" providerId="AD" clId="Web-{8CC95F4D-19DD-410F-BA58-341B02DD4C48}" dt="2021-06-10T22:04:25.669" v="71" actId="20577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Karol Oporski" userId="S::u353@spnr350.onmicrosoft.com::23a9bb2f-e952-4366-88f5-858c17ebc05a" providerId="AD" clId="Web-{8CC95F4D-19DD-410F-BA58-341B02DD4C48}" dt="2021-06-10T19:33:09.016" v="0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Karol Oporski" userId="S::u353@spnr350.onmicrosoft.com::23a9bb2f-e952-4366-88f5-858c17ebc05a" providerId="AD" clId="Web-{8CC95F4D-19DD-410F-BA58-341B02DD4C48}" dt="2021-06-10T19:36:17.834" v="33"/>
          <ac:spMkLst>
            <pc:docMk/>
            <pc:sldMk cId="650317164" sldId="256"/>
            <ac:spMk id="10" creationId="{3A930249-8242-4E2B-AF17-C01826488321}"/>
          </ac:spMkLst>
        </pc:spChg>
        <pc:spChg chg="add">
          <ac:chgData name="Karol Oporski" userId="S::u353@spnr350.onmicrosoft.com::23a9bb2f-e952-4366-88f5-858c17ebc05a" providerId="AD" clId="Web-{8CC95F4D-19DD-410F-BA58-341B02DD4C48}" dt="2021-06-10T19:36:17.834" v="33"/>
          <ac:spMkLst>
            <pc:docMk/>
            <pc:sldMk cId="650317164" sldId="256"/>
            <ac:spMk id="12" creationId="{A5BDD999-C5E1-4B3E-A710-768673819165}"/>
          </ac:spMkLst>
        </pc:spChg>
        <pc:picChg chg="add mod ord">
          <ac:chgData name="Karol Oporski" userId="S::u353@spnr350.onmicrosoft.com::23a9bb2f-e952-4366-88f5-858c17ebc05a" providerId="AD" clId="Web-{8CC95F4D-19DD-410F-BA58-341B02DD4C48}" dt="2021-06-10T19:36:33.303" v="36" actId="1076"/>
          <ac:picMkLst>
            <pc:docMk/>
            <pc:sldMk cId="650317164" sldId="256"/>
            <ac:picMk id="4" creationId="{2D087BF1-F380-4215-843F-DC3925940277}"/>
          </ac:picMkLst>
        </pc:picChg>
        <pc:picChg chg="add mod">
          <ac:chgData name="Karol Oporski" userId="S::u353@spnr350.onmicrosoft.com::23a9bb2f-e952-4366-88f5-858c17ebc05a" providerId="AD" clId="Web-{8CC95F4D-19DD-410F-BA58-341B02DD4C48}" dt="2021-06-10T19:36:37.538" v="37" actId="1076"/>
          <ac:picMkLst>
            <pc:docMk/>
            <pc:sldMk cId="650317164" sldId="256"/>
            <ac:picMk id="5" creationId="{24BCFAFC-1571-4989-A202-03D9F5ACB20C}"/>
          </ac:picMkLst>
        </pc:picChg>
      </pc:sldChg>
      <pc:sldChg chg="addSp modSp new mod setBg setClrOvrMap">
        <pc:chgData name="Karol Oporski" userId="S::u353@spnr350.onmicrosoft.com::23a9bb2f-e952-4366-88f5-858c17ebc05a" providerId="AD" clId="Web-{8CC95F4D-19DD-410F-BA58-341B02DD4C48}" dt="2021-06-10T22:20:36.874" v="131"/>
        <pc:sldMkLst>
          <pc:docMk/>
          <pc:sldMk cId="64638402" sldId="257"/>
        </pc:sldMkLst>
        <pc:spChg chg="mod">
          <ac:chgData name="Karol Oporski" userId="S::u353@spnr350.onmicrosoft.com::23a9bb2f-e952-4366-88f5-858c17ebc05a" providerId="AD" clId="Web-{8CC95F4D-19DD-410F-BA58-341B02DD4C48}" dt="2021-06-10T22:20:36.874" v="131"/>
          <ac:spMkLst>
            <pc:docMk/>
            <pc:sldMk cId="64638402" sldId="257"/>
            <ac:spMk id="2" creationId="{628768C4-B68B-4336-B226-4E331F097374}"/>
          </ac:spMkLst>
        </pc:spChg>
        <pc:spChg chg="mod">
          <ac:chgData name="Karol Oporski" userId="S::u353@spnr350.onmicrosoft.com::23a9bb2f-e952-4366-88f5-858c17ebc05a" providerId="AD" clId="Web-{8CC95F4D-19DD-410F-BA58-341B02DD4C48}" dt="2021-06-10T22:20:36.874" v="131"/>
          <ac:spMkLst>
            <pc:docMk/>
            <pc:sldMk cId="64638402" sldId="257"/>
            <ac:spMk id="3" creationId="{29A21AB7-0DBF-4272-B6BD-44AFE2B9AD84}"/>
          </ac:spMkLst>
        </pc:spChg>
        <pc:spChg chg="add">
          <ac:chgData name="Karol Oporski" userId="S::u353@spnr350.onmicrosoft.com::23a9bb2f-e952-4366-88f5-858c17ebc05a" providerId="AD" clId="Web-{8CC95F4D-19DD-410F-BA58-341B02DD4C48}" dt="2021-06-10T22:20:36.874" v="131"/>
          <ac:spMkLst>
            <pc:docMk/>
            <pc:sldMk cId="64638402" sldId="257"/>
            <ac:spMk id="9" creationId="{9228552E-C8B1-4A80-8448-0787CE0FC704}"/>
          </ac:spMkLst>
        </pc:spChg>
        <pc:picChg chg="add mod ord">
          <ac:chgData name="Karol Oporski" userId="S::u353@spnr350.onmicrosoft.com::23a9bb2f-e952-4366-88f5-858c17ebc05a" providerId="AD" clId="Web-{8CC95F4D-19DD-410F-BA58-341B02DD4C48}" dt="2021-06-10T22:20:36.874" v="131"/>
          <ac:picMkLst>
            <pc:docMk/>
            <pc:sldMk cId="64638402" sldId="257"/>
            <ac:picMk id="4" creationId="{AE40FF08-3BB7-4C35-95F8-8C49BF62E426}"/>
          </ac:picMkLst>
        </pc:picChg>
      </pc:sldChg>
      <pc:sldChg chg="modSp new">
        <pc:chgData name="Karol Oporski" userId="S::u353@spnr350.onmicrosoft.com::23a9bb2f-e952-4366-88f5-858c17ebc05a" providerId="AD" clId="Web-{8CC95F4D-19DD-410F-BA58-341B02DD4C48}" dt="2021-06-10T22:21:24.784" v="140" actId="20577"/>
        <pc:sldMkLst>
          <pc:docMk/>
          <pc:sldMk cId="3417977807" sldId="258"/>
        </pc:sldMkLst>
        <pc:spChg chg="mod">
          <ac:chgData name="Karol Oporski" userId="S::u353@spnr350.onmicrosoft.com::23a9bb2f-e952-4366-88f5-858c17ebc05a" providerId="AD" clId="Web-{8CC95F4D-19DD-410F-BA58-341B02DD4C48}" dt="2021-06-10T22:21:24.784" v="140" actId="20577"/>
          <ac:spMkLst>
            <pc:docMk/>
            <pc:sldMk cId="3417977807" sldId="258"/>
            <ac:spMk id="2" creationId="{91C87D8D-F3CD-4564-B323-99FEFFDF26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BCFAFC-1571-4989-A202-03D9F5ACB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083" r="-1" b="8833"/>
          <a:stretch/>
        </p:blipFill>
        <p:spPr>
          <a:xfrm>
            <a:off x="6047093" y="10"/>
            <a:ext cx="6143873" cy="691177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D087BF1-F380-4215-843F-DC3925940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4119" r="2" b="9371"/>
          <a:stretch/>
        </p:blipFill>
        <p:spPr>
          <a:xfrm>
            <a:off x="844" y="11"/>
            <a:ext cx="6041368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98181" y="2070216"/>
            <a:ext cx="9795637" cy="2215884"/>
          </a:xfrm>
        </p:spPr>
        <p:txBody>
          <a:bodyPr>
            <a:normAutofit/>
          </a:bodyPr>
          <a:lstStyle/>
          <a:p>
            <a:r>
              <a:rPr lang="pl-PL" sz="5200" dirty="0">
                <a:solidFill>
                  <a:srgbClr val="FFFFFF"/>
                </a:solidFill>
                <a:cs typeface="Calibri Light"/>
              </a:rPr>
              <a:t>Romek</a:t>
            </a:r>
            <a:r>
              <a:rPr lang="pl-PL" sz="5200" dirty="0">
                <a:solidFill>
                  <a:srgbClr val="FFFFFF"/>
                </a:solidFill>
                <a:ea typeface="+mj-lt"/>
                <a:cs typeface="+mj-lt"/>
              </a:rPr>
              <a:t> Strzałkowski</a:t>
            </a:r>
            <a:r>
              <a:rPr lang="pl-PL" sz="5200" dirty="0">
                <a:solidFill>
                  <a:srgbClr val="FFFFFF"/>
                </a:solidFill>
                <a:cs typeface="Calibri Light"/>
              </a:rPr>
              <a:t> i </a:t>
            </a:r>
            <a:br>
              <a:rPr lang="pl-PL" sz="5200" dirty="0">
                <a:cs typeface="Calibri Light"/>
              </a:rPr>
            </a:br>
            <a:r>
              <a:rPr lang="pl-PL" sz="5200">
                <a:solidFill>
                  <a:schemeClr val="bg1"/>
                </a:solidFill>
                <a:ea typeface="+mj-lt"/>
                <a:cs typeface="+mj-lt"/>
              </a:rPr>
              <a:t>Péter</a:t>
            </a:r>
            <a:r>
              <a:rPr lang="pl-PL" sz="5200">
                <a:ea typeface="+mj-lt"/>
                <a:cs typeface="+mj-lt"/>
              </a:rPr>
              <a:t> </a:t>
            </a:r>
            <a:r>
              <a:rPr lang="pl-PL" sz="5200">
                <a:solidFill>
                  <a:srgbClr val="FFFFFF"/>
                </a:solidFill>
                <a:cs typeface="Calibri Light"/>
              </a:rPr>
              <a:t>Mansfeld</a:t>
            </a:r>
            <a:endParaRPr lang="pl-PL" sz="52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2D7213ED-D273-4A31-9C66-62C5EB00F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6" y="-42204"/>
            <a:ext cx="12193190" cy="8588799"/>
          </a:xfrm>
          <a:ln>
            <a:solidFill>
              <a:srgbClr val="4472C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5596-ADB7-458E-B045-9363C42D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808"/>
            <a:ext cx="10515600" cy="1325563"/>
          </a:xfrm>
        </p:spPr>
        <p:txBody>
          <a:bodyPr/>
          <a:lstStyle/>
          <a:p>
            <a:pPr algn="ctr"/>
            <a:r>
              <a:rPr lang="en-US">
                <a:cs typeface="Calibri Light" panose="020F0302020204030204"/>
              </a:rPr>
              <a:t>Dziękuję za uwagę!!!</a:t>
            </a:r>
          </a:p>
        </p:txBody>
      </p:sp>
    </p:spTree>
    <p:extLst>
      <p:ext uri="{BB962C8B-B14F-4D97-AF65-F5344CB8AC3E}">
        <p14:creationId xmlns:p14="http://schemas.microsoft.com/office/powerpoint/2010/main" val="251571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768C4-B68B-4336-B226-4E331F09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Biografia </a:t>
            </a:r>
            <a:r>
              <a:rPr lang="pl-PL" sz="4000">
                <a:solidFill>
                  <a:schemeClr val="bg1"/>
                </a:solidFill>
                <a:ea typeface="+mj-lt"/>
                <a:cs typeface="+mj-lt"/>
              </a:rPr>
              <a:t>Romka Strzałkowskiego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1AB7-0DBF-4272-B6BD-44AFE2B9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latin typeface="Calibri Light"/>
                <a:cs typeface="Calibri" panose="020F0502020204030204"/>
              </a:rPr>
              <a:t>Romek </a:t>
            </a:r>
            <a:r>
              <a:rPr lang="pl-PL" sz="2400">
                <a:solidFill>
                  <a:schemeClr val="bg1">
                    <a:alpha val="80000"/>
                  </a:schemeClr>
                </a:solidFill>
                <a:latin typeface="Calibri Light"/>
                <a:cs typeface="Calibri Light"/>
              </a:rPr>
              <a:t>Strzałkowski </a:t>
            </a:r>
            <a:r>
              <a:rPr lang="pl-PL" sz="2400">
                <a:solidFill>
                  <a:schemeClr val="bg1">
                    <a:alpha val="80000"/>
                  </a:schemeClr>
                </a:solidFill>
                <a:latin typeface="Calibri Light"/>
                <a:ea typeface="+mn-lt"/>
                <a:cs typeface="+mn-lt"/>
              </a:rPr>
              <a:t>urodił się 20 marca 1943 w Warszawie. Uczęszczał do </a:t>
            </a:r>
            <a:r>
              <a:rPr lang="pl-PL" sz="24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 </a:t>
            </a:r>
            <a:r>
              <a:rPr lang="pl-PL" sz="2400">
                <a:solidFill>
                  <a:schemeClr val="bg1">
                    <a:alpha val="80000"/>
                  </a:schemeClr>
                </a:solidFill>
                <a:latin typeface="Calibri Light"/>
                <a:ea typeface="+mn-lt"/>
                <a:cs typeface="+mn-lt"/>
              </a:rPr>
              <a:t>Szkoły Podstawowej nr 40 w Poznaniu.</a:t>
            </a:r>
            <a:r>
              <a:rPr lang="pl-PL" sz="2400">
                <a:solidFill>
                  <a:schemeClr val="bg1">
                    <a:alpha val="80000"/>
                  </a:schemeClr>
                </a:solidFill>
                <a:latin typeface="Calibri Light"/>
                <a:ea typeface="+mn-lt"/>
                <a:cs typeface="Calibri Light"/>
              </a:rPr>
              <a:t> Zmarł 28 czerwca 1956 w wieku 13 lat w Poznaniu </a:t>
            </a:r>
            <a:r>
              <a:rPr lang="pl-PL" sz="2400">
                <a:solidFill>
                  <a:schemeClr val="bg1">
                    <a:alpha val="80000"/>
                  </a:schemeClr>
                </a:solidFill>
                <a:latin typeface="Calibri Light"/>
                <a:ea typeface="+mn-lt"/>
                <a:cs typeface="+mn-lt"/>
              </a:rPr>
              <a:t>od kuli w czasie szturmu robotników na gmach Komitetu do spraw Bezpieczeństwa Publicznego podczas Poznańskiego Czerwca</a:t>
            </a:r>
            <a:endParaRPr lang="en-US" sz="2400">
              <a:solidFill>
                <a:schemeClr val="bg1">
                  <a:alpha val="80000"/>
                </a:schemeClr>
              </a:solidFill>
              <a:latin typeface="Calibri Light"/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BAC7E6-4EA9-4E7C-BDEF-7C0500C6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22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6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87D8D-F3CD-4564-B323-99FEFFDF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7952"/>
            <a:ext cx="4975225" cy="1447264"/>
          </a:xfrm>
        </p:spPr>
        <p:txBody>
          <a:bodyPr anchor="t">
            <a:normAutofit/>
          </a:bodyPr>
          <a:lstStyle/>
          <a:p>
            <a:r>
              <a:rPr lang="pl-PL" sz="3600">
                <a:solidFill>
                  <a:schemeClr val="bg1"/>
                </a:solidFill>
                <a:ea typeface="+mj-lt"/>
                <a:cs typeface="+mj-lt"/>
              </a:rPr>
              <a:t>Udział Pétera </a:t>
            </a:r>
            <a:r>
              <a:rPr lang="pl-PL" sz="3600" dirty="0">
                <a:solidFill>
                  <a:schemeClr val="bg1"/>
                </a:solidFill>
                <a:ea typeface="+mj-lt"/>
                <a:cs typeface="+mj-lt"/>
              </a:rPr>
              <a:t>Mansfelda w powstaniu węgierskim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D2EFC4-5DBA-4834-8BCF-646B4336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5016810" cy="2454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16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Peter jeszcze jako dziecko wziął udział w powstaniu węgierskim w 1956 roku. Pełnił funkcję łącznika pomiędzy oddziałami </a:t>
            </a:r>
            <a:r>
              <a:rPr lang="pl-PL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powstańczymi. Mansfeld przewoził ulotki, niekiedy granaty </a:t>
            </a:r>
            <a:r>
              <a:rPr lang="pl-PL" sz="16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 broń, oraz dostarczał leki ze Szpitala Małgorzaty. Kiedy w grudniu 1956 komunistyczne władze stłumiły powstanie i w styczniu 1957 skazały Janosa Szabo na śmierć przez powieszenie, Mansfeld wraz z grupą kilku rewolucjonistów wdarł się do willi ministra spraw wewnętrznych, László Pirosa, odpowiedzialnego za represje wobec ludności węgierskiej, gdzie znalazł dwa karabiny i granat – uciekając </a:t>
            </a:r>
            <a:r>
              <a:rPr lang="pl-PL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jednak natrafił na milicjanta i po krótkiej </a:t>
            </a:r>
            <a:r>
              <a:rPr lang="pl-PL" sz="16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szarpaninie porzucił </a:t>
            </a:r>
            <a:r>
              <a:rPr lang="pl-PL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broń i zaczą uciekać.</a:t>
            </a:r>
            <a:endParaRPr lang="pl-PL" sz="160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F6EF37-796F-4E33-B751-E7332074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" r="2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652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768C4-B68B-4336-B226-4E331F09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cs typeface="Calibri Light"/>
              </a:rPr>
              <a:t>Okoliczności śmierci Romka Strzałkowskiego</a:t>
            </a:r>
            <a:endParaRPr lang="pl-PL" sz="40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1AB7-0DBF-4272-B6BD-44AFE2B9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Według relacji świadków Romek miał nieść transparent z napisem: „Chcemy religii w </a:t>
            </a:r>
            <a:r>
              <a:rPr lang="pl-PL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szkole”. Następnie, według zeznań </a:t>
            </a:r>
            <a:r>
              <a:rPr lang="pl-PL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różnych świadków, został zabity strzałem w klatkę piersiową, który padł z gmachu UB, lub zginął w późniejszym czasie w jednym z garaży na terenie bazy transportowej UB</a:t>
            </a:r>
            <a:endParaRPr lang="pl-PL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BAC7E6-4EA9-4E7C-BDEF-7C0500C6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22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265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87D8D-F3CD-4564-B323-99FEFFDF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ea typeface="+mj-lt"/>
                <a:cs typeface="+mj-lt"/>
              </a:rPr>
              <a:t>Okoliczności śmierci Pétera Mansfelda</a:t>
            </a:r>
          </a:p>
          <a:p>
            <a:endParaRPr lang="pl-PL" sz="40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D2EFC4-5DBA-4834-8BCF-646B4336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5016810" cy="2454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l-PL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21 marca 1959 r. wykonano wyrok śmierci na Péterze Mansfeldzie – najmłodszej ofierze Rewolucji Węgierskiej 1956 roku. </a:t>
            </a:r>
            <a:r>
              <a:rPr lang="pl-PL" sz="2400" dirty="0">
                <a:solidFill>
                  <a:schemeClr val="bg1"/>
                </a:solidFill>
                <a:latin typeface="Calibri Light"/>
                <a:cs typeface="Calibri"/>
              </a:rPr>
              <a:t>Został on powieszony w wieku</a:t>
            </a:r>
            <a:r>
              <a:rPr lang="pl-PL" sz="2400" dirty="0">
                <a:solidFill>
                  <a:schemeClr val="bg1"/>
                </a:solidFill>
                <a:latin typeface="Calibri Light"/>
                <a:cs typeface="Calibri Light"/>
              </a:rPr>
              <a:t> 18 lat, </a:t>
            </a:r>
            <a:r>
              <a:rPr lang="pl-PL" sz="2400">
                <a:solidFill>
                  <a:schemeClr val="bg1"/>
                </a:solidFill>
                <a:latin typeface="Calibri Light"/>
                <a:cs typeface="Calibri Light"/>
              </a:rPr>
              <a:t>władze </a:t>
            </a:r>
            <a:r>
              <a:rPr lang="pl-PL" sz="2400">
                <a:solidFill>
                  <a:schemeClr val="bg1"/>
                </a:solidFill>
                <a:latin typeface="Calibri Light"/>
                <a:cs typeface="Calibri"/>
              </a:rPr>
              <a:t>celowo</a:t>
            </a:r>
            <a:r>
              <a:rPr lang="pl-PL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czekały na moment uzyskania przez niego pełnoletności</a:t>
            </a:r>
            <a:r>
              <a:rPr lang="pl-PL" sz="2400">
                <a:solidFill>
                  <a:schemeClr val="bg1"/>
                </a:solidFill>
                <a:latin typeface="Calibri Light"/>
                <a:cs typeface="Calibri"/>
              </a:rPr>
              <a:t>,</a:t>
            </a:r>
            <a:r>
              <a:rPr lang="pl-PL" sz="2400" dirty="0">
                <a:solidFill>
                  <a:schemeClr val="bg1"/>
                </a:solidFill>
                <a:latin typeface="Calibri Light"/>
                <a:cs typeface="Calibri Light"/>
              </a:rPr>
              <a:t> a jego egzekucja trwała aż 13 minut, z winy wykonującego.</a:t>
            </a:r>
            <a:endParaRPr lang="pl-PL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endParaRPr lang="pl-PL" sz="2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F6EF37-796F-4E33-B751-E7332074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" r="2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768C4-B68B-4336-B226-4E331F09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cs typeface="Calibri Light"/>
              </a:rPr>
              <a:t>Rodzina Romka Strzałkowskiego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1AB7-0DBF-4272-B6BD-44AFE2B9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Ojciec Romka był żołnierzem Armii Krajowej. Co </a:t>
            </a:r>
            <a:r>
              <a:rPr lang="pl-PL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do udziału jego matki w konspiracji, nie ma </a:t>
            </a:r>
            <a:r>
              <a:rPr lang="pl-PL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konkretnych dowodów. Później przenieśli się do Poznania. W środowisku lokalnym byli uznawani za inteligencję warszawską. Byli zamknięci w sobie i nie utrzymywali bliższych relacji z sąsiadami. A chłopak, jak to chłopak... Po prostu wyszedł na ulicę i niestety zginął.</a:t>
            </a:r>
            <a:endParaRPr lang="pl-PL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BAC7E6-4EA9-4E7C-BDEF-7C0500C6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22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4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87D8D-F3CD-4564-B323-99FEFFDF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Rodzina Péter</a:t>
            </a:r>
            <a:r>
              <a:rPr lang="pl-PL" sz="4000" dirty="0">
                <a:solidFill>
                  <a:schemeClr val="bg1"/>
                </a:solidFill>
                <a:ea typeface="+mj-lt"/>
                <a:cs typeface="+mj-lt"/>
              </a:rPr>
              <a:t>a Mansfelda</a:t>
            </a:r>
            <a:endParaRPr lang="en-US" sz="40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D2EFC4-5DBA-4834-8BCF-646B4336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5016810" cy="2454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19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Dziadek i ojciec Pétera Mansfelda posiadali własny zakład fryzjerski. Brat Pétera, przejął rodzinną tradycję. Trudna sytuacja rodzinna miała wpływ na jego charakter, dziadek, ojciec i wujek Mansfelda zostali aresztowani i wywiezieni w 1946 do ZSRR. Dziadek zmarł w łagrze a ojciec po powrocie do kraju, wskutek przeżyć na zesłaniu i braku perspektyw, zaczął nadużywać alkoholu. W 1951 doszło formalnie do rozwodu rodziców Pétera, gdy </a:t>
            </a:r>
            <a:r>
              <a:rPr lang="pl-PL" sz="19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miał on 10 lat. Te zdarzenia</a:t>
            </a:r>
            <a:r>
              <a:rPr lang="pl-PL" sz="19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miały niewątpliwie wpływ na stosunek Pétera Mansfelda do Rosjan.</a:t>
            </a:r>
            <a:endParaRPr lang="pl-PL" sz="19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F6EF37-796F-4E33-B751-E7332074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" r="2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85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69798-05CE-4778-B578-C2458C8A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Wydażenia rodzinne po śmierci </a:t>
            </a:r>
            <a:r>
              <a:rPr lang="pl-PL" sz="4000">
                <a:solidFill>
                  <a:schemeClr val="bg1"/>
                </a:solidFill>
                <a:cs typeface="Calibri Light"/>
              </a:rPr>
              <a:t>Romka Strzałkowskiego</a:t>
            </a:r>
            <a:endParaRPr lang="en-US" sz="4000">
              <a:ea typeface="+mj-lt"/>
              <a:cs typeface="+mj-lt"/>
            </a:endParaRPr>
          </a:p>
          <a:p>
            <a:endParaRPr lang="en-US" sz="40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F01E-AD36-4A04-8925-4632D895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Rodzice Strzałkowskiego zostali poddani przez funkcjonariuszy WUBP inwigilacji – śledzono ich i fotografowano. Matkę Romana usiłowano siłą wciągnąć do samochodu, a do jego ojca strzelano podczas jednej z wizyt na cmentarzu przy grobie syna</a:t>
            </a:r>
            <a:endParaRPr lang="pl-PL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5" name="Picture 5" descr="Obraz zawierający tekst, wewnątrz, czarny, biały&#10;&#10;Opis wygenerowany automatycznie">
            <a:extLst>
              <a:ext uri="{FF2B5EF4-FFF2-40B4-BE49-F238E27FC236}">
                <a16:creationId xmlns:a16="http://schemas.microsoft.com/office/drawing/2014/main" id="{AA059C50-C659-40BD-8AE4-750F5C37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22"/>
          <a:stretch/>
        </p:blipFill>
        <p:spPr>
          <a:xfrm>
            <a:off x="764977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290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87D8D-F3CD-4564-B323-99FEFFDF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Biografia </a:t>
            </a:r>
            <a:r>
              <a:rPr lang="en-US" sz="4000">
                <a:solidFill>
                  <a:schemeClr val="bg1"/>
                </a:solidFill>
                <a:ea typeface="+mj-lt"/>
                <a:cs typeface="+mj-lt"/>
              </a:rPr>
              <a:t>Péter</a:t>
            </a:r>
            <a:r>
              <a:rPr lang="pl-PL" sz="4000">
                <a:solidFill>
                  <a:schemeClr val="bg1"/>
                </a:solidFill>
                <a:ea typeface="+mj-lt"/>
                <a:cs typeface="+mj-lt"/>
              </a:rPr>
              <a:t>a Mansfelda</a:t>
            </a:r>
            <a:endParaRPr lang="en-US" sz="400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D2EFC4-5DBA-4834-8BCF-646B4336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5016810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Péter</a:t>
            </a:r>
            <a:r>
              <a:rPr lang="pl-PL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Mansfeld urodził się 10 marca 1941 w Budapeszcie. Dostał się do szkoły zawodowej gdzie uczył się obsługi maszyn, urządzeń i samochodów. W wieku 18 lat został </a:t>
            </a:r>
            <a:r>
              <a:rPr lang="pl-PL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powieszony.</a:t>
            </a:r>
            <a:endParaRPr lang="pl-PL" sz="2400">
              <a:solidFill>
                <a:schemeClr val="bg1"/>
              </a:solidFill>
              <a:latin typeface="Calibri Light"/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F6EF37-796F-4E33-B751-E7332074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" r="2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7977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Romek Strzałkowski i  Péter Mansfeld</vt:lpstr>
      <vt:lpstr>Biografia Romka Strzałkowskiego</vt:lpstr>
      <vt:lpstr>Udział Pétera Mansfelda w powstaniu węgierskim</vt:lpstr>
      <vt:lpstr>Okoliczności śmierci Romka Strzałkowskiego</vt:lpstr>
      <vt:lpstr>Okoliczności śmierci Pétera Mansfelda </vt:lpstr>
      <vt:lpstr>Rodzina Romka Strzałkowskiego</vt:lpstr>
      <vt:lpstr>Rodzina Pétera Mansfelda</vt:lpstr>
      <vt:lpstr>Wydażenia rodzinne po śmierci Romka Strzałkowskiego </vt:lpstr>
      <vt:lpstr>Biografia Pétera Mansfelda</vt:lpstr>
      <vt:lpstr>Dziękuję za uwagę!!!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340</cp:revision>
  <dcterms:created xsi:type="dcterms:W3CDTF">2021-06-10T19:32:57Z</dcterms:created>
  <dcterms:modified xsi:type="dcterms:W3CDTF">2021-06-14T10:51:30Z</dcterms:modified>
</cp:coreProperties>
</file>